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3.xml" ContentType="application/vnd.openxmlformats-officedocument.theme+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27" r:id="rId4"/>
    <p:sldMasterId id="2147483719" r:id="rId5"/>
    <p:sldMasterId id="2147483663" r:id="rId6"/>
    <p:sldMasterId id="2147483734" r:id="rId7"/>
  </p:sldMasterIdLst>
  <p:notesMasterIdLst>
    <p:notesMasterId r:id="rId16"/>
  </p:notesMasterIdLst>
  <p:handoutMasterIdLst>
    <p:handoutMasterId r:id="rId17"/>
  </p:handoutMasterIdLst>
  <p:sldIdLst>
    <p:sldId id="256" r:id="rId8"/>
    <p:sldId id="259" r:id="rId9"/>
    <p:sldId id="258" r:id="rId10"/>
    <p:sldId id="257" r:id="rId11"/>
    <p:sldId id="263" r:id="rId12"/>
    <p:sldId id="261" r:id="rId13"/>
    <p:sldId id="262" r:id="rId14"/>
    <p:sldId id="260" r:id="rId15"/>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Verdana" panose="020B060403050404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D1B"/>
    <a:srgbClr val="676767"/>
    <a:srgbClr val="0030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D97143-98FB-4579-9750-783D5C12E4A2}" v="20" dt="2023-06-13T10:37:38.71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89" autoAdjust="0"/>
    <p:restoredTop sz="94660"/>
  </p:normalViewPr>
  <p:slideViewPr>
    <p:cSldViewPr snapToGrid="0">
      <p:cViewPr varScale="1">
        <p:scale>
          <a:sx n="83" d="100"/>
          <a:sy n="83" d="100"/>
        </p:scale>
        <p:origin x="158" y="67"/>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4.fntdata"/><Relationship Id="rId7" Type="http://schemas.openxmlformats.org/officeDocument/2006/relationships/slideMaster" Target="slideMasters/slideMaster4.xml"/><Relationship Id="rId12" Type="http://schemas.openxmlformats.org/officeDocument/2006/relationships/slide" Target="slides/slide5.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4.xml"/><Relationship Id="rId24" Type="http://schemas.openxmlformats.org/officeDocument/2006/relationships/font" Target="fonts/font7.fntdata"/><Relationship Id="rId5" Type="http://schemas.openxmlformats.org/officeDocument/2006/relationships/slideMaster" Target="slideMasters/slideMaster2.xml"/><Relationship Id="rId15" Type="http://schemas.openxmlformats.org/officeDocument/2006/relationships/slide" Target="slides/slide8.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3.xml"/><Relationship Id="rId19" Type="http://schemas.openxmlformats.org/officeDocument/2006/relationships/font" Target="fonts/font2.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font" Target="fonts/font5.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ichardson, Stephanie (STFC,RAL,ISIS)" userId="fb9e1876-ffcf-45bf-abd9-b21078f88f3e" providerId="ADAL" clId="{9AD97143-98FB-4579-9750-783D5C12E4A2}"/>
    <pc:docChg chg="undo custSel addSld delSld modSld sldOrd addMainMaster delMainMaster modMainMaster">
      <pc:chgData name="Richardson, Stephanie (STFC,RAL,ISIS)" userId="fb9e1876-ffcf-45bf-abd9-b21078f88f3e" providerId="ADAL" clId="{9AD97143-98FB-4579-9750-783D5C12E4A2}" dt="2023-06-13T10:37:38.715" v="172" actId="14826"/>
      <pc:docMkLst>
        <pc:docMk/>
      </pc:docMkLst>
      <pc:sldChg chg="del">
        <pc:chgData name="Richardson, Stephanie (STFC,RAL,ISIS)" userId="fb9e1876-ffcf-45bf-abd9-b21078f88f3e" providerId="ADAL" clId="{9AD97143-98FB-4579-9750-783D5C12E4A2}" dt="2023-06-13T09:44:59.998" v="5" actId="47"/>
        <pc:sldMkLst>
          <pc:docMk/>
          <pc:sldMk cId="1229566265" sldId="256"/>
        </pc:sldMkLst>
      </pc:sldChg>
      <pc:sldChg chg="modSp new mod">
        <pc:chgData name="Richardson, Stephanie (STFC,RAL,ISIS)" userId="fb9e1876-ffcf-45bf-abd9-b21078f88f3e" providerId="ADAL" clId="{9AD97143-98FB-4579-9750-783D5C12E4A2}" dt="2023-06-13T09:57:56.830" v="159" actId="27636"/>
        <pc:sldMkLst>
          <pc:docMk/>
          <pc:sldMk cId="1481826788" sldId="256"/>
        </pc:sldMkLst>
        <pc:spChg chg="mod">
          <ac:chgData name="Richardson, Stephanie (STFC,RAL,ISIS)" userId="fb9e1876-ffcf-45bf-abd9-b21078f88f3e" providerId="ADAL" clId="{9AD97143-98FB-4579-9750-783D5C12E4A2}" dt="2023-06-13T09:57:56.830" v="159" actId="27636"/>
          <ac:spMkLst>
            <pc:docMk/>
            <pc:sldMk cId="1481826788" sldId="256"/>
            <ac:spMk id="4" creationId="{F317514D-CA92-5C28-8A6F-C434B7EF14DE}"/>
          </ac:spMkLst>
        </pc:spChg>
        <pc:spChg chg="mod">
          <ac:chgData name="Richardson, Stephanie (STFC,RAL,ISIS)" userId="fb9e1876-ffcf-45bf-abd9-b21078f88f3e" providerId="ADAL" clId="{9AD97143-98FB-4579-9750-783D5C12E4A2}" dt="2023-06-13T09:57:56.820" v="158" actId="27636"/>
          <ac:spMkLst>
            <pc:docMk/>
            <pc:sldMk cId="1481826788" sldId="256"/>
            <ac:spMk id="5" creationId="{F4CC80D5-0EB8-807C-B0E7-140CDCF28F4C}"/>
          </ac:spMkLst>
        </pc:spChg>
      </pc:sldChg>
      <pc:sldChg chg="new del">
        <pc:chgData name="Richardson, Stephanie (STFC,RAL,ISIS)" userId="fb9e1876-ffcf-45bf-abd9-b21078f88f3e" providerId="ADAL" clId="{9AD97143-98FB-4579-9750-783D5C12E4A2}" dt="2023-06-13T09:50:27.893" v="42" actId="47"/>
        <pc:sldMkLst>
          <pc:docMk/>
          <pc:sldMk cId="3957375093" sldId="256"/>
        </pc:sldMkLst>
      </pc:sldChg>
      <pc:sldChg chg="new del">
        <pc:chgData name="Richardson, Stephanie (STFC,RAL,ISIS)" userId="fb9e1876-ffcf-45bf-abd9-b21078f88f3e" providerId="ADAL" clId="{9AD97143-98FB-4579-9750-783D5C12E4A2}" dt="2023-06-13T09:58:26.490" v="161" actId="47"/>
        <pc:sldMkLst>
          <pc:docMk/>
          <pc:sldMk cId="487648230" sldId="257"/>
        </pc:sldMkLst>
      </pc:sldChg>
      <pc:sldChg chg="new">
        <pc:chgData name="Richardson, Stephanie (STFC,RAL,ISIS)" userId="fb9e1876-ffcf-45bf-abd9-b21078f88f3e" providerId="ADAL" clId="{9AD97143-98FB-4579-9750-783D5C12E4A2}" dt="2023-06-13T10:05:27.475" v="169" actId="680"/>
        <pc:sldMkLst>
          <pc:docMk/>
          <pc:sldMk cId="583982086" sldId="257"/>
        </pc:sldMkLst>
      </pc:sldChg>
      <pc:sldChg chg="new">
        <pc:chgData name="Richardson, Stephanie (STFC,RAL,ISIS)" userId="fb9e1876-ffcf-45bf-abd9-b21078f88f3e" providerId="ADAL" clId="{9AD97143-98FB-4579-9750-783D5C12E4A2}" dt="2023-06-13T10:05:34.385" v="170" actId="680"/>
        <pc:sldMkLst>
          <pc:docMk/>
          <pc:sldMk cId="3699373884" sldId="258"/>
        </pc:sldMkLst>
      </pc:sldChg>
      <pc:sldChg chg="new">
        <pc:chgData name="Richardson, Stephanie (STFC,RAL,ISIS)" userId="fb9e1876-ffcf-45bf-abd9-b21078f88f3e" providerId="ADAL" clId="{9AD97143-98FB-4579-9750-783D5C12E4A2}" dt="2023-06-13T10:05:37.535" v="171" actId="680"/>
        <pc:sldMkLst>
          <pc:docMk/>
          <pc:sldMk cId="67218123" sldId="259"/>
        </pc:sldMkLst>
      </pc:sldChg>
      <pc:sldChg chg="del">
        <pc:chgData name="Richardson, Stephanie (STFC,RAL,ISIS)" userId="fb9e1876-ffcf-45bf-abd9-b21078f88f3e" providerId="ADAL" clId="{9AD97143-98FB-4579-9750-783D5C12E4A2}" dt="2023-06-13T09:45:00.983" v="6" actId="47"/>
        <pc:sldMkLst>
          <pc:docMk/>
          <pc:sldMk cId="1187316113" sldId="263"/>
        </pc:sldMkLst>
      </pc:sldChg>
      <pc:sldChg chg="new del ord">
        <pc:chgData name="Richardson, Stephanie (STFC,RAL,ISIS)" userId="fb9e1876-ffcf-45bf-abd9-b21078f88f3e" providerId="ADAL" clId="{9AD97143-98FB-4579-9750-783D5C12E4A2}" dt="2023-06-13T09:46:03.793" v="18" actId="47"/>
        <pc:sldMkLst>
          <pc:docMk/>
          <pc:sldMk cId="2346451150" sldId="264"/>
        </pc:sldMkLst>
      </pc:sldChg>
      <pc:sldChg chg="new del ord">
        <pc:chgData name="Richardson, Stephanie (STFC,RAL,ISIS)" userId="fb9e1876-ffcf-45bf-abd9-b21078f88f3e" providerId="ADAL" clId="{9AD97143-98FB-4579-9750-783D5C12E4A2}" dt="2023-06-13T09:46:04.716" v="19" actId="47"/>
        <pc:sldMkLst>
          <pc:docMk/>
          <pc:sldMk cId="869075889" sldId="265"/>
        </pc:sldMkLst>
      </pc:sldChg>
      <pc:sldChg chg="new del ord">
        <pc:chgData name="Richardson, Stephanie (STFC,RAL,ISIS)" userId="fb9e1876-ffcf-45bf-abd9-b21078f88f3e" providerId="ADAL" clId="{9AD97143-98FB-4579-9750-783D5C12E4A2}" dt="2023-06-13T09:46:06.077" v="21" actId="47"/>
        <pc:sldMkLst>
          <pc:docMk/>
          <pc:sldMk cId="3532201644" sldId="266"/>
        </pc:sldMkLst>
      </pc:sldChg>
      <pc:sldChg chg="new del ord">
        <pc:chgData name="Richardson, Stephanie (STFC,RAL,ISIS)" userId="fb9e1876-ffcf-45bf-abd9-b21078f88f3e" providerId="ADAL" clId="{9AD97143-98FB-4579-9750-783D5C12E4A2}" dt="2023-06-13T09:46:05.263" v="20" actId="47"/>
        <pc:sldMkLst>
          <pc:docMk/>
          <pc:sldMk cId="1735777302" sldId="267"/>
        </pc:sldMkLst>
      </pc:sldChg>
      <pc:sldMasterChg chg="modSp mod addSldLayout delSldLayout modSldLayout">
        <pc:chgData name="Richardson, Stephanie (STFC,RAL,ISIS)" userId="fb9e1876-ffcf-45bf-abd9-b21078f88f3e" providerId="ADAL" clId="{9AD97143-98FB-4579-9750-783D5C12E4A2}" dt="2023-06-13T10:04:03.236" v="167" actId="6014"/>
        <pc:sldMasterMkLst>
          <pc:docMk/>
          <pc:sldMasterMk cId="3837374745" sldId="2147483663"/>
        </pc:sldMasterMkLst>
        <pc:picChg chg="mod">
          <ac:chgData name="Richardson, Stephanie (STFC,RAL,ISIS)" userId="fb9e1876-ffcf-45bf-abd9-b21078f88f3e" providerId="ADAL" clId="{9AD97143-98FB-4579-9750-783D5C12E4A2}" dt="2023-06-13T09:55:44.891" v="153" actId="14826"/>
          <ac:picMkLst>
            <pc:docMk/>
            <pc:sldMasterMk cId="3837374745" sldId="2147483663"/>
            <ac:picMk id="7" creationId="{52AB5F44-508E-D5E3-9686-E5DB5331D657}"/>
          </ac:picMkLst>
        </pc:picChg>
        <pc:sldLayoutChg chg="del">
          <pc:chgData name="Richardson, Stephanie (STFC,RAL,ISIS)" userId="fb9e1876-ffcf-45bf-abd9-b21078f88f3e" providerId="ADAL" clId="{9AD97143-98FB-4579-9750-783D5C12E4A2}" dt="2023-06-13T09:58:47.520" v="164" actId="2696"/>
          <pc:sldLayoutMkLst>
            <pc:docMk/>
            <pc:sldMasterMk cId="3837374745" sldId="2147483663"/>
            <pc:sldLayoutMk cId="1028419414" sldId="2147483670"/>
          </pc:sldLayoutMkLst>
        </pc:sldLayoutChg>
        <pc:sldLayoutChg chg="modSp mod">
          <pc:chgData name="Richardson, Stephanie (STFC,RAL,ISIS)" userId="fb9e1876-ffcf-45bf-abd9-b21078f88f3e" providerId="ADAL" clId="{9AD97143-98FB-4579-9750-783D5C12E4A2}" dt="2023-06-13T09:49:08.927" v="36" actId="14100"/>
          <pc:sldLayoutMkLst>
            <pc:docMk/>
            <pc:sldMasterMk cId="3837374745" sldId="2147483663"/>
            <pc:sldLayoutMk cId="1309071196" sldId="2147483671"/>
          </pc:sldLayoutMkLst>
          <pc:spChg chg="mod">
            <ac:chgData name="Richardson, Stephanie (STFC,RAL,ISIS)" userId="fb9e1876-ffcf-45bf-abd9-b21078f88f3e" providerId="ADAL" clId="{9AD97143-98FB-4579-9750-783D5C12E4A2}" dt="2023-06-13T09:49:02.437" v="34" actId="14100"/>
            <ac:spMkLst>
              <pc:docMk/>
              <pc:sldMasterMk cId="3837374745" sldId="2147483663"/>
              <pc:sldLayoutMk cId="1309071196" sldId="2147483671"/>
              <ac:spMk id="3" creationId="{D0882BAE-96E7-8067-F384-6C81451D56C7}"/>
            </ac:spMkLst>
          </pc:spChg>
          <pc:spChg chg="mod">
            <ac:chgData name="Richardson, Stephanie (STFC,RAL,ISIS)" userId="fb9e1876-ffcf-45bf-abd9-b21078f88f3e" providerId="ADAL" clId="{9AD97143-98FB-4579-9750-783D5C12E4A2}" dt="2023-06-13T09:49:05.097" v="35" actId="14100"/>
            <ac:spMkLst>
              <pc:docMk/>
              <pc:sldMasterMk cId="3837374745" sldId="2147483663"/>
              <pc:sldLayoutMk cId="1309071196" sldId="2147483671"/>
              <ac:spMk id="4" creationId="{F017ED95-2655-DA64-A0CC-0DB50CEC6D30}"/>
            </ac:spMkLst>
          </pc:spChg>
          <pc:spChg chg="mod">
            <ac:chgData name="Richardson, Stephanie (STFC,RAL,ISIS)" userId="fb9e1876-ffcf-45bf-abd9-b21078f88f3e" providerId="ADAL" clId="{9AD97143-98FB-4579-9750-783D5C12E4A2}" dt="2023-06-13T09:49:08.927" v="36" actId="14100"/>
            <ac:spMkLst>
              <pc:docMk/>
              <pc:sldMasterMk cId="3837374745" sldId="2147483663"/>
              <pc:sldLayoutMk cId="1309071196" sldId="2147483671"/>
              <ac:spMk id="8" creationId="{57006FAE-DBD1-BA77-7F74-11A8DCE9D304}"/>
            </ac:spMkLst>
          </pc:spChg>
        </pc:sldLayoutChg>
        <pc:sldLayoutChg chg="modSp del mod">
          <pc:chgData name="Richardson, Stephanie (STFC,RAL,ISIS)" userId="fb9e1876-ffcf-45bf-abd9-b21078f88f3e" providerId="ADAL" clId="{9AD97143-98FB-4579-9750-783D5C12E4A2}" dt="2023-06-13T09:49:19.383" v="38" actId="2696"/>
          <pc:sldLayoutMkLst>
            <pc:docMk/>
            <pc:sldMasterMk cId="3837374745" sldId="2147483663"/>
            <pc:sldLayoutMk cId="131455711" sldId="2147483673"/>
          </pc:sldLayoutMkLst>
          <pc:spChg chg="mod">
            <ac:chgData name="Richardson, Stephanie (STFC,RAL,ISIS)" userId="fb9e1876-ffcf-45bf-abd9-b21078f88f3e" providerId="ADAL" clId="{9AD97143-98FB-4579-9750-783D5C12E4A2}" dt="2023-06-13T09:49:17.923" v="37" actId="14100"/>
            <ac:spMkLst>
              <pc:docMk/>
              <pc:sldMasterMk cId="3837374745" sldId="2147483663"/>
              <pc:sldLayoutMk cId="131455711" sldId="2147483673"/>
              <ac:spMk id="3" creationId="{4CC73CB0-95F2-D5D0-1F36-A5C150CB2F7E}"/>
            </ac:spMkLst>
          </pc:spChg>
        </pc:sldLayoutChg>
        <pc:sldLayoutChg chg="del">
          <pc:chgData name="Richardson, Stephanie (STFC,RAL,ISIS)" userId="fb9e1876-ffcf-45bf-abd9-b21078f88f3e" providerId="ADAL" clId="{9AD97143-98FB-4579-9750-783D5C12E4A2}" dt="2023-06-13T09:49:21.023" v="39" actId="2696"/>
          <pc:sldLayoutMkLst>
            <pc:docMk/>
            <pc:sldMasterMk cId="3837374745" sldId="2147483663"/>
            <pc:sldLayoutMk cId="3491272922" sldId="2147483674"/>
          </pc:sldLayoutMkLst>
        </pc:sldLayoutChg>
        <pc:sldLayoutChg chg="add del mod">
          <pc:chgData name="Richardson, Stephanie (STFC,RAL,ISIS)" userId="fb9e1876-ffcf-45bf-abd9-b21078f88f3e" providerId="ADAL" clId="{9AD97143-98FB-4579-9750-783D5C12E4A2}" dt="2023-06-13T10:04:03.236" v="167" actId="6014"/>
          <pc:sldLayoutMkLst>
            <pc:docMk/>
            <pc:sldMasterMk cId="3837374745" sldId="2147483663"/>
            <pc:sldLayoutMk cId="1238967463" sldId="2147483744"/>
          </pc:sldLayoutMkLst>
        </pc:sldLayoutChg>
      </pc:sldMasterChg>
      <pc:sldMasterChg chg="del addSldLayout delSldLayout modSldLayout sldLayoutOrd">
        <pc:chgData name="Richardson, Stephanie (STFC,RAL,ISIS)" userId="fb9e1876-ffcf-45bf-abd9-b21078f88f3e" providerId="ADAL" clId="{9AD97143-98FB-4579-9750-783D5C12E4A2}" dt="2023-06-13T09:55:33.113" v="151" actId="2696"/>
        <pc:sldMasterMkLst>
          <pc:docMk/>
          <pc:sldMasterMk cId="1988553359" sldId="2147483712"/>
        </pc:sldMasterMkLst>
        <pc:sldLayoutChg chg="del">
          <pc:chgData name="Richardson, Stephanie (STFC,RAL,ISIS)" userId="fb9e1876-ffcf-45bf-abd9-b21078f88f3e" providerId="ADAL" clId="{9AD97143-98FB-4579-9750-783D5C12E4A2}" dt="2023-06-13T09:55:33.102" v="148" actId="2696"/>
          <pc:sldLayoutMkLst>
            <pc:docMk/>
            <pc:sldMasterMk cId="1988553359" sldId="2147483712"/>
            <pc:sldLayoutMk cId="3192206052" sldId="2147483713"/>
          </pc:sldLayoutMkLst>
        </pc:sldLayoutChg>
        <pc:sldLayoutChg chg="del">
          <pc:chgData name="Richardson, Stephanie (STFC,RAL,ISIS)" userId="fb9e1876-ffcf-45bf-abd9-b21078f88f3e" providerId="ADAL" clId="{9AD97143-98FB-4579-9750-783D5C12E4A2}" dt="2023-06-13T09:47:34.623" v="27" actId="2696"/>
          <pc:sldLayoutMkLst>
            <pc:docMk/>
            <pc:sldMasterMk cId="1988553359" sldId="2147483712"/>
            <pc:sldLayoutMk cId="2853269508" sldId="2147483714"/>
          </pc:sldLayoutMkLst>
        </pc:sldLayoutChg>
        <pc:sldLayoutChg chg="del">
          <pc:chgData name="Richardson, Stephanie (STFC,RAL,ISIS)" userId="fb9e1876-ffcf-45bf-abd9-b21078f88f3e" providerId="ADAL" clId="{9AD97143-98FB-4579-9750-783D5C12E4A2}" dt="2023-06-13T09:55:33.102" v="149" actId="2696"/>
          <pc:sldLayoutMkLst>
            <pc:docMk/>
            <pc:sldMasterMk cId="1988553359" sldId="2147483712"/>
            <pc:sldLayoutMk cId="4126579370" sldId="2147483715"/>
          </pc:sldLayoutMkLst>
        </pc:sldLayoutChg>
        <pc:sldLayoutChg chg="del">
          <pc:chgData name="Richardson, Stephanie (STFC,RAL,ISIS)" userId="fb9e1876-ffcf-45bf-abd9-b21078f88f3e" providerId="ADAL" clId="{9AD97143-98FB-4579-9750-783D5C12E4A2}" dt="2023-06-13T09:47:35.553" v="28" actId="2696"/>
          <pc:sldLayoutMkLst>
            <pc:docMk/>
            <pc:sldMasterMk cId="1988553359" sldId="2147483712"/>
            <pc:sldLayoutMk cId="2480453323" sldId="2147483716"/>
          </pc:sldLayoutMkLst>
        </pc:sldLayoutChg>
        <pc:sldLayoutChg chg="del">
          <pc:chgData name="Richardson, Stephanie (STFC,RAL,ISIS)" userId="fb9e1876-ffcf-45bf-abd9-b21078f88f3e" providerId="ADAL" clId="{9AD97143-98FB-4579-9750-783D5C12E4A2}" dt="2023-06-13T09:55:33.102" v="150" actId="2696"/>
          <pc:sldLayoutMkLst>
            <pc:docMk/>
            <pc:sldMasterMk cId="1988553359" sldId="2147483712"/>
            <pc:sldLayoutMk cId="2368600610" sldId="2147483717"/>
          </pc:sldLayoutMkLst>
        </pc:sldLayoutChg>
        <pc:sldLayoutChg chg="del ord">
          <pc:chgData name="Richardson, Stephanie (STFC,RAL,ISIS)" userId="fb9e1876-ffcf-45bf-abd9-b21078f88f3e" providerId="ADAL" clId="{9AD97143-98FB-4579-9750-783D5C12E4A2}" dt="2023-06-13T09:48:14.183" v="32" actId="2696"/>
          <pc:sldLayoutMkLst>
            <pc:docMk/>
            <pc:sldMasterMk cId="1988553359" sldId="2147483712"/>
            <pc:sldLayoutMk cId="1429509868" sldId="2147483718"/>
          </pc:sldLayoutMkLst>
        </pc:sldLayoutChg>
        <pc:sldLayoutChg chg="new del mod replId">
          <pc:chgData name="Richardson, Stephanie (STFC,RAL,ISIS)" userId="fb9e1876-ffcf-45bf-abd9-b21078f88f3e" providerId="ADAL" clId="{9AD97143-98FB-4579-9750-783D5C12E4A2}" dt="2023-06-13T09:47:51.505" v="31" actId="2696"/>
          <pc:sldLayoutMkLst>
            <pc:docMk/>
            <pc:sldMasterMk cId="1988553359" sldId="2147483712"/>
            <pc:sldLayoutMk cId="2225168723" sldId="2147483734"/>
          </pc:sldLayoutMkLst>
        </pc:sldLayoutChg>
      </pc:sldMasterChg>
      <pc:sldMasterChg chg="mod addSldLayout delSldLayout modSldLayout">
        <pc:chgData name="Richardson, Stephanie (STFC,RAL,ISIS)" userId="fb9e1876-ffcf-45bf-abd9-b21078f88f3e" providerId="ADAL" clId="{9AD97143-98FB-4579-9750-783D5C12E4A2}" dt="2023-06-13T10:00:01.010" v="166"/>
        <pc:sldMasterMkLst>
          <pc:docMk/>
          <pc:sldMasterMk cId="2232557041" sldId="2147483719"/>
        </pc:sldMasterMkLst>
        <pc:sldLayoutChg chg="modSp mod">
          <pc:chgData name="Richardson, Stephanie (STFC,RAL,ISIS)" userId="fb9e1876-ffcf-45bf-abd9-b21078f88f3e" providerId="ADAL" clId="{9AD97143-98FB-4579-9750-783D5C12E4A2}" dt="2023-06-13T09:53:08.643" v="53" actId="14100"/>
          <pc:sldLayoutMkLst>
            <pc:docMk/>
            <pc:sldMasterMk cId="2232557041" sldId="2147483719"/>
            <pc:sldLayoutMk cId="1675949791" sldId="2147483721"/>
          </pc:sldLayoutMkLst>
          <pc:spChg chg="mod">
            <ac:chgData name="Richardson, Stephanie (STFC,RAL,ISIS)" userId="fb9e1876-ffcf-45bf-abd9-b21078f88f3e" providerId="ADAL" clId="{9AD97143-98FB-4579-9750-783D5C12E4A2}" dt="2023-06-13T09:53:02.219" v="51" actId="14100"/>
            <ac:spMkLst>
              <pc:docMk/>
              <pc:sldMasterMk cId="2232557041" sldId="2147483719"/>
              <pc:sldLayoutMk cId="1675949791" sldId="2147483721"/>
              <ac:spMk id="5" creationId="{BCE196B2-446B-C638-E24B-42F7A659B1DC}"/>
            </ac:spMkLst>
          </pc:spChg>
          <pc:spChg chg="mod">
            <ac:chgData name="Richardson, Stephanie (STFC,RAL,ISIS)" userId="fb9e1876-ffcf-45bf-abd9-b21078f88f3e" providerId="ADAL" clId="{9AD97143-98FB-4579-9750-783D5C12E4A2}" dt="2023-06-13T09:53:08.643" v="53" actId="14100"/>
            <ac:spMkLst>
              <pc:docMk/>
              <pc:sldMasterMk cId="2232557041" sldId="2147483719"/>
              <pc:sldLayoutMk cId="1675949791" sldId="2147483721"/>
              <ac:spMk id="6" creationId="{9E2D15B4-3C1F-6E32-114C-0E3C063437E2}"/>
            </ac:spMkLst>
          </pc:spChg>
          <pc:spChg chg="mod">
            <ac:chgData name="Richardson, Stephanie (STFC,RAL,ISIS)" userId="fb9e1876-ffcf-45bf-abd9-b21078f88f3e" providerId="ADAL" clId="{9AD97143-98FB-4579-9750-783D5C12E4A2}" dt="2023-06-13T09:53:00.202" v="50" actId="14100"/>
            <ac:spMkLst>
              <pc:docMk/>
              <pc:sldMasterMk cId="2232557041" sldId="2147483719"/>
              <pc:sldLayoutMk cId="1675949791" sldId="2147483721"/>
              <ac:spMk id="7" creationId="{6D58FB62-6305-D775-94D1-00380F2AC31D}"/>
            </ac:spMkLst>
          </pc:spChg>
        </pc:sldLayoutChg>
        <pc:sldLayoutChg chg="del">
          <pc:chgData name="Richardson, Stephanie (STFC,RAL,ISIS)" userId="fb9e1876-ffcf-45bf-abd9-b21078f88f3e" providerId="ADAL" clId="{9AD97143-98FB-4579-9750-783D5C12E4A2}" dt="2023-06-13T09:47:24.373" v="26" actId="2696"/>
          <pc:sldLayoutMkLst>
            <pc:docMk/>
            <pc:sldMasterMk cId="2232557041" sldId="2147483719"/>
            <pc:sldLayoutMk cId="1922209044" sldId="2147483722"/>
          </pc:sldLayoutMkLst>
        </pc:sldLayoutChg>
        <pc:sldLayoutChg chg="del">
          <pc:chgData name="Richardson, Stephanie (STFC,RAL,ISIS)" userId="fb9e1876-ffcf-45bf-abd9-b21078f88f3e" providerId="ADAL" clId="{9AD97143-98FB-4579-9750-783D5C12E4A2}" dt="2023-06-13T09:50:02.353" v="40" actId="2696"/>
          <pc:sldLayoutMkLst>
            <pc:docMk/>
            <pc:sldMasterMk cId="2232557041" sldId="2147483719"/>
            <pc:sldLayoutMk cId="1863908208" sldId="2147483723"/>
          </pc:sldLayoutMkLst>
        </pc:sldLayoutChg>
        <pc:sldLayoutChg chg="modSp mod">
          <pc:chgData name="Richardson, Stephanie (STFC,RAL,ISIS)" userId="fb9e1876-ffcf-45bf-abd9-b21078f88f3e" providerId="ADAL" clId="{9AD97143-98FB-4579-9750-783D5C12E4A2}" dt="2023-06-13T09:55:17.820" v="147" actId="14100"/>
          <pc:sldLayoutMkLst>
            <pc:docMk/>
            <pc:sldMasterMk cId="2232557041" sldId="2147483719"/>
            <pc:sldLayoutMk cId="1747815310" sldId="2147483724"/>
          </pc:sldLayoutMkLst>
          <pc:spChg chg="mod">
            <ac:chgData name="Richardson, Stephanie (STFC,RAL,ISIS)" userId="fb9e1876-ffcf-45bf-abd9-b21078f88f3e" providerId="ADAL" clId="{9AD97143-98FB-4579-9750-783D5C12E4A2}" dt="2023-06-13T09:55:17.820" v="147" actId="14100"/>
            <ac:spMkLst>
              <pc:docMk/>
              <pc:sldMasterMk cId="2232557041" sldId="2147483719"/>
              <pc:sldLayoutMk cId="1747815310" sldId="2147483724"/>
              <ac:spMk id="4" creationId="{D3A8A21F-2C7D-3EED-D3DE-935B34DCFB6C}"/>
            </ac:spMkLst>
          </pc:spChg>
        </pc:sldLayoutChg>
        <pc:sldLayoutChg chg="mod">
          <pc:chgData name="Richardson, Stephanie (STFC,RAL,ISIS)" userId="fb9e1876-ffcf-45bf-abd9-b21078f88f3e" providerId="ADAL" clId="{9AD97143-98FB-4579-9750-783D5C12E4A2}" dt="2023-06-13T09:52:36.938" v="49" actId="6014"/>
          <pc:sldLayoutMkLst>
            <pc:docMk/>
            <pc:sldMasterMk cId="2232557041" sldId="2147483719"/>
            <pc:sldLayoutMk cId="3910029188" sldId="2147483725"/>
          </pc:sldLayoutMkLst>
        </pc:sldLayoutChg>
        <pc:sldLayoutChg chg="del">
          <pc:chgData name="Richardson, Stephanie (STFC,RAL,ISIS)" userId="fb9e1876-ffcf-45bf-abd9-b21078f88f3e" providerId="ADAL" clId="{9AD97143-98FB-4579-9750-783D5C12E4A2}" dt="2023-06-13T09:44:59.998" v="5" actId="47"/>
          <pc:sldLayoutMkLst>
            <pc:docMk/>
            <pc:sldMasterMk cId="2232557041" sldId="2147483719"/>
            <pc:sldLayoutMk cId="963376447" sldId="2147483726"/>
          </pc:sldLayoutMkLst>
        </pc:sldLayoutChg>
        <pc:sldLayoutChg chg="new del mod">
          <pc:chgData name="Richardson, Stephanie (STFC,RAL,ISIS)" userId="fb9e1876-ffcf-45bf-abd9-b21078f88f3e" providerId="ADAL" clId="{9AD97143-98FB-4579-9750-783D5C12E4A2}" dt="2023-06-13T09:51:18.793" v="46" actId="2696"/>
          <pc:sldLayoutMkLst>
            <pc:docMk/>
            <pc:sldMasterMk cId="2232557041" sldId="2147483719"/>
            <pc:sldLayoutMk cId="2812007920" sldId="2147483726"/>
          </pc:sldLayoutMkLst>
        </pc:sldLayoutChg>
        <pc:sldLayoutChg chg="addSp delSp modSp add mod modTransition">
          <pc:chgData name="Richardson, Stephanie (STFC,RAL,ISIS)" userId="fb9e1876-ffcf-45bf-abd9-b21078f88f3e" providerId="ADAL" clId="{9AD97143-98FB-4579-9750-783D5C12E4A2}" dt="2023-06-13T09:55:09.755" v="146" actId="6014"/>
          <pc:sldLayoutMkLst>
            <pc:docMk/>
            <pc:sldMasterMk cId="2232557041" sldId="2147483719"/>
            <pc:sldLayoutMk cId="3623609204" sldId="2147483726"/>
          </pc:sldLayoutMkLst>
          <pc:spChg chg="add mod">
            <ac:chgData name="Richardson, Stephanie (STFC,RAL,ISIS)" userId="fb9e1876-ffcf-45bf-abd9-b21078f88f3e" providerId="ADAL" clId="{9AD97143-98FB-4579-9750-783D5C12E4A2}" dt="2023-06-13T09:54:20.608" v="129" actId="14100"/>
            <ac:spMkLst>
              <pc:docMk/>
              <pc:sldMasterMk cId="2232557041" sldId="2147483719"/>
              <pc:sldLayoutMk cId="3623609204" sldId="2147483726"/>
              <ac:spMk id="2" creationId="{39A72C94-07DD-E2CA-345A-A35125CE44A6}"/>
            </ac:spMkLst>
          </pc:spChg>
          <pc:spChg chg="add mod">
            <ac:chgData name="Richardson, Stephanie (STFC,RAL,ISIS)" userId="fb9e1876-ffcf-45bf-abd9-b21078f88f3e" providerId="ADAL" clId="{9AD97143-98FB-4579-9750-783D5C12E4A2}" dt="2023-06-13T09:54:25.892" v="133" actId="408"/>
            <ac:spMkLst>
              <pc:docMk/>
              <pc:sldMasterMk cId="2232557041" sldId="2147483719"/>
              <pc:sldLayoutMk cId="3623609204" sldId="2147483726"/>
              <ac:spMk id="3" creationId="{1BFA7CDF-E186-FDDF-CF2E-0B3F10DB84DD}"/>
            </ac:spMkLst>
          </pc:spChg>
          <pc:spChg chg="add del">
            <ac:chgData name="Richardson, Stephanie (STFC,RAL,ISIS)" userId="fb9e1876-ffcf-45bf-abd9-b21078f88f3e" providerId="ADAL" clId="{9AD97143-98FB-4579-9750-783D5C12E4A2}" dt="2023-06-13T09:54:32.809" v="134" actId="11529"/>
            <ac:spMkLst>
              <pc:docMk/>
              <pc:sldMasterMk cId="2232557041" sldId="2147483719"/>
              <pc:sldLayoutMk cId="3623609204" sldId="2147483726"/>
              <ac:spMk id="4" creationId="{97D7855A-65D1-22A7-5579-ACA2935602DA}"/>
            </ac:spMkLst>
          </pc:spChg>
          <pc:spChg chg="mod">
            <ac:chgData name="Richardson, Stephanie (STFC,RAL,ISIS)" userId="fb9e1876-ffcf-45bf-abd9-b21078f88f3e" providerId="ADAL" clId="{9AD97143-98FB-4579-9750-783D5C12E4A2}" dt="2023-06-13T09:54:22.662" v="132" actId="1038"/>
            <ac:spMkLst>
              <pc:docMk/>
              <pc:sldMasterMk cId="2232557041" sldId="2147483719"/>
              <pc:sldLayoutMk cId="3623609204" sldId="2147483726"/>
              <ac:spMk id="6" creationId="{9E2D15B4-3C1F-6E32-114C-0E3C063437E2}"/>
            </ac:spMkLst>
          </pc:spChg>
          <pc:spChg chg="del">
            <ac:chgData name="Richardson, Stephanie (STFC,RAL,ISIS)" userId="fb9e1876-ffcf-45bf-abd9-b21078f88f3e" providerId="ADAL" clId="{9AD97143-98FB-4579-9750-783D5C12E4A2}" dt="2023-06-13T09:53:29.553" v="56" actId="478"/>
            <ac:spMkLst>
              <pc:docMk/>
              <pc:sldMasterMk cId="2232557041" sldId="2147483719"/>
              <pc:sldLayoutMk cId="3623609204" sldId="2147483726"/>
              <ac:spMk id="7" creationId="{6D58FB62-6305-D775-94D1-00380F2AC31D}"/>
            </ac:spMkLst>
          </pc:spChg>
          <pc:spChg chg="add mod">
            <ac:chgData name="Richardson, Stephanie (STFC,RAL,ISIS)" userId="fb9e1876-ffcf-45bf-abd9-b21078f88f3e" providerId="ADAL" clId="{9AD97143-98FB-4579-9750-783D5C12E4A2}" dt="2023-06-13T09:54:56.659" v="145" actId="14100"/>
            <ac:spMkLst>
              <pc:docMk/>
              <pc:sldMasterMk cId="2232557041" sldId="2147483719"/>
              <pc:sldLayoutMk cId="3623609204" sldId="2147483726"/>
              <ac:spMk id="8" creationId="{4A93167B-5805-9EBB-6E54-360D545AFA1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2652264531" sldId="2147483754"/>
          </pc:sldLayoutMkLst>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4" creationId="{B7783C9B-D14B-899C-B084-D233E5CF9D89}"/>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5" creationId="{2E2C38EF-93AE-9214-FDFE-009AE71CD7A1}"/>
            </ac:spMkLst>
          </pc:spChg>
          <pc:spChg chg="mod">
            <ac:chgData name="Richardson, Stephanie (STFC,RAL,ISIS)" userId="fb9e1876-ffcf-45bf-abd9-b21078f88f3e" providerId="ADAL" clId="{9AD97143-98FB-4579-9750-783D5C12E4A2}" dt="2023-06-13T10:00:01.010" v="166"/>
            <ac:spMkLst>
              <pc:docMk/>
              <pc:sldMasterMk cId="2232557041" sldId="2147483719"/>
              <pc:sldLayoutMk cId="2652264531" sldId="2147483754"/>
              <ac:spMk id="6" creationId="{4E881CBA-3EB3-43A7-D2FA-2410CF2BAE2D}"/>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831121784" sldId="2147483755"/>
          </pc:sldLayoutMkLst>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4" creationId="{0311ECD2-7228-FC6F-D057-E1D381721D2D}"/>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5" creationId="{A0501347-B148-1746-115D-B3672939A7E1}"/>
            </ac:spMkLst>
          </pc:spChg>
          <pc:spChg chg="mod">
            <ac:chgData name="Richardson, Stephanie (STFC,RAL,ISIS)" userId="fb9e1876-ffcf-45bf-abd9-b21078f88f3e" providerId="ADAL" clId="{9AD97143-98FB-4579-9750-783D5C12E4A2}" dt="2023-06-13T10:00:01.010" v="166"/>
            <ac:spMkLst>
              <pc:docMk/>
              <pc:sldMasterMk cId="2232557041" sldId="2147483719"/>
              <pc:sldLayoutMk cId="3831121784" sldId="2147483755"/>
              <ac:spMk id="6" creationId="{E474C7FE-56F7-317A-6A29-7F808D2B3C8A}"/>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672187643" sldId="2147483756"/>
          </pc:sldLayoutMkLst>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4" creationId="{DC61FB1F-7BDA-DC86-9EF3-DB36350C8D2F}"/>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5" creationId="{C77E4339-5CB2-7EDB-C9AA-C007FA14F698}"/>
            </ac:spMkLst>
          </pc:spChg>
          <pc:spChg chg="mod">
            <ac:chgData name="Richardson, Stephanie (STFC,RAL,ISIS)" userId="fb9e1876-ffcf-45bf-abd9-b21078f88f3e" providerId="ADAL" clId="{9AD97143-98FB-4579-9750-783D5C12E4A2}" dt="2023-06-13T10:00:01.010" v="166"/>
            <ac:spMkLst>
              <pc:docMk/>
              <pc:sldMasterMk cId="2232557041" sldId="2147483719"/>
              <pc:sldLayoutMk cId="1672187643" sldId="2147483756"/>
              <ac:spMk id="6" creationId="{1B47BCC8-EC59-1A12-7C24-DEA423BC7F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546897535" sldId="2147483757"/>
          </pc:sldLayoutMkLst>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5" creationId="{C400EE24-2BFB-8E46-2E66-3BA36D59A1CA}"/>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6" creationId="{F5F2556D-B5E1-EF44-908B-500C8837B6D3}"/>
            </ac:spMkLst>
          </pc:spChg>
          <pc:spChg chg="mod">
            <ac:chgData name="Richardson, Stephanie (STFC,RAL,ISIS)" userId="fb9e1876-ffcf-45bf-abd9-b21078f88f3e" providerId="ADAL" clId="{9AD97143-98FB-4579-9750-783D5C12E4A2}" dt="2023-06-13T10:00:01.010" v="166"/>
            <ac:spMkLst>
              <pc:docMk/>
              <pc:sldMasterMk cId="2232557041" sldId="2147483719"/>
              <pc:sldLayoutMk cId="1546897535" sldId="2147483757"/>
              <ac:spMk id="7" creationId="{36B4910F-1642-C042-4D26-BC4F3A55A63E}"/>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075672927" sldId="2147483758"/>
          </pc:sldLayoutMkLst>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7" creationId="{CF70523E-13BC-6AF4-F44B-1E81F5078040}"/>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8" creationId="{22ACC21D-81ED-0C7F-2CF7-CFDE23016EBF}"/>
            </ac:spMkLst>
          </pc:spChg>
          <pc:spChg chg="mod">
            <ac:chgData name="Richardson, Stephanie (STFC,RAL,ISIS)" userId="fb9e1876-ffcf-45bf-abd9-b21078f88f3e" providerId="ADAL" clId="{9AD97143-98FB-4579-9750-783D5C12E4A2}" dt="2023-06-13T10:00:01.010" v="166"/>
            <ac:spMkLst>
              <pc:docMk/>
              <pc:sldMasterMk cId="2232557041" sldId="2147483719"/>
              <pc:sldLayoutMk cId="3075672927" sldId="2147483758"/>
              <ac:spMk id="9" creationId="{A75BA4D1-1395-871F-083F-CCC3ADAA7675}"/>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107841998" sldId="2147483759"/>
          </pc:sldLayoutMkLst>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3" creationId="{ACA4210A-8AD6-DB76-6435-6F1565CF23B3}"/>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4" creationId="{E65DFFE2-973C-8808-2027-0A0826D0678B}"/>
            </ac:spMkLst>
          </pc:spChg>
          <pc:spChg chg="mod">
            <ac:chgData name="Richardson, Stephanie (STFC,RAL,ISIS)" userId="fb9e1876-ffcf-45bf-abd9-b21078f88f3e" providerId="ADAL" clId="{9AD97143-98FB-4579-9750-783D5C12E4A2}" dt="2023-06-13T10:00:01.010" v="166"/>
            <ac:spMkLst>
              <pc:docMk/>
              <pc:sldMasterMk cId="2232557041" sldId="2147483719"/>
              <pc:sldLayoutMk cId="107841998" sldId="2147483759"/>
              <ac:spMk id="5" creationId="{2827C7D8-7501-4918-C3A4-210FC2D1AD31}"/>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528458597" sldId="2147483760"/>
          </pc:sldLayoutMkLst>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5" creationId="{0BBF7D06-9178-0519-324E-D3FAE1553A1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6" creationId="{DDED0C21-14CC-0A4D-09D2-207115B3D4DC}"/>
            </ac:spMkLst>
          </pc:spChg>
          <pc:spChg chg="mod">
            <ac:chgData name="Richardson, Stephanie (STFC,RAL,ISIS)" userId="fb9e1876-ffcf-45bf-abd9-b21078f88f3e" providerId="ADAL" clId="{9AD97143-98FB-4579-9750-783D5C12E4A2}" dt="2023-06-13T10:00:01.010" v="166"/>
            <ac:spMkLst>
              <pc:docMk/>
              <pc:sldMasterMk cId="2232557041" sldId="2147483719"/>
              <pc:sldLayoutMk cId="528458597" sldId="2147483760"/>
              <ac:spMk id="7" creationId="{094D343D-82C5-3AAA-AADD-2197F991E673}"/>
            </ac:spMkLst>
          </pc:spChg>
        </pc:sldLayoutChg>
        <pc:sldLayoutChg chg="modSp">
          <pc:chgData name="Richardson, Stephanie (STFC,RAL,ISIS)" userId="fb9e1876-ffcf-45bf-abd9-b21078f88f3e" providerId="ADAL" clId="{9AD97143-98FB-4579-9750-783D5C12E4A2}" dt="2023-06-13T10:00:01.010" v="166"/>
          <pc:sldLayoutMkLst>
            <pc:docMk/>
            <pc:sldMasterMk cId="2232557041" sldId="2147483719"/>
            <pc:sldLayoutMk cId="3264549565" sldId="2147483761"/>
          </pc:sldLayoutMkLst>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5" creationId="{687748DA-A10C-6B03-FEDA-D99AE6E85A9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6" creationId="{5009BA5F-3B12-9A62-2D70-80CF77B9951B}"/>
            </ac:spMkLst>
          </pc:spChg>
          <pc:spChg chg="mod">
            <ac:chgData name="Richardson, Stephanie (STFC,RAL,ISIS)" userId="fb9e1876-ffcf-45bf-abd9-b21078f88f3e" providerId="ADAL" clId="{9AD97143-98FB-4579-9750-783D5C12E4A2}" dt="2023-06-13T10:00:01.010" v="166"/>
            <ac:spMkLst>
              <pc:docMk/>
              <pc:sldMasterMk cId="2232557041" sldId="2147483719"/>
              <pc:sldLayoutMk cId="3264549565" sldId="2147483761"/>
              <ac:spMk id="7" creationId="{361A75CB-A493-E2D5-0C56-6C9F25C86CA4}"/>
            </ac:spMkLst>
          </pc:spChg>
        </pc:sldLayoutChg>
      </pc:sldMasterChg>
      <pc:sldMasterChg chg="modSp mod modSldLayout">
        <pc:chgData name="Richardson, Stephanie (STFC,RAL,ISIS)" userId="fb9e1876-ffcf-45bf-abd9-b21078f88f3e" providerId="ADAL" clId="{9AD97143-98FB-4579-9750-783D5C12E4A2}" dt="2023-06-13T10:37:38.715" v="172" actId="14826"/>
        <pc:sldMasterMkLst>
          <pc:docMk/>
          <pc:sldMasterMk cId="3796829732" sldId="2147483727"/>
        </pc:sldMasterMkLst>
        <pc:picChg chg="mod">
          <ac:chgData name="Richardson, Stephanie (STFC,RAL,ISIS)" userId="fb9e1876-ffcf-45bf-abd9-b21078f88f3e" providerId="ADAL" clId="{9AD97143-98FB-4579-9750-783D5C12E4A2}" dt="2023-06-13T10:37:38.715" v="172" actId="14826"/>
          <ac:picMkLst>
            <pc:docMk/>
            <pc:sldMasterMk cId="3796829732" sldId="2147483727"/>
            <ac:picMk id="4" creationId="{C5EE97D3-004E-241C-1F4D-DA2001CE0425}"/>
          </ac:picMkLst>
        </pc:picChg>
        <pc:sldLayoutChg chg="mod">
          <pc:chgData name="Richardson, Stephanie (STFC,RAL,ISIS)" userId="fb9e1876-ffcf-45bf-abd9-b21078f88f3e" providerId="ADAL" clId="{9AD97143-98FB-4579-9750-783D5C12E4A2}" dt="2023-06-13T09:47:07.019" v="25" actId="6014"/>
          <pc:sldLayoutMkLst>
            <pc:docMk/>
            <pc:sldMasterMk cId="3796829732" sldId="2147483727"/>
            <pc:sldLayoutMk cId="1361455900" sldId="2147483733"/>
          </pc:sldLayoutMkLst>
        </pc:sldLayoutChg>
      </pc:sldMasterChg>
      <pc:sldMasterChg chg="new del mod addSldLayout delSldLayout">
        <pc:chgData name="Richardson, Stephanie (STFC,RAL,ISIS)" userId="fb9e1876-ffcf-45bf-abd9-b21078f88f3e" providerId="ADAL" clId="{9AD97143-98FB-4579-9750-783D5C12E4A2}" dt="2023-06-13T09:50:58.333" v="44" actId="6938"/>
        <pc:sldMasterMkLst>
          <pc:docMk/>
          <pc:sldMasterMk cId="2547378874" sldId="2147483734"/>
        </pc:sldMasterMkLst>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73839450" sldId="2147483735"/>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467079635" sldId="2147483736"/>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81842932" sldId="2147483737"/>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509497509" sldId="2147483738"/>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104118082" sldId="2147483739"/>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458179380" sldId="2147483740"/>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874716688" sldId="2147483741"/>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1545531455" sldId="2147483742"/>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60352868" sldId="2147483743"/>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325583450" sldId="2147483744"/>
          </pc:sldLayoutMkLst>
        </pc:sldLayoutChg>
        <pc:sldLayoutChg chg="new del replId">
          <pc:chgData name="Richardson, Stephanie (STFC,RAL,ISIS)" userId="fb9e1876-ffcf-45bf-abd9-b21078f88f3e" providerId="ADAL" clId="{9AD97143-98FB-4579-9750-783D5C12E4A2}" dt="2023-06-13T09:50:58.333" v="44" actId="6938"/>
          <pc:sldLayoutMkLst>
            <pc:docMk/>
            <pc:sldMasterMk cId="2547378874" sldId="2147483734"/>
            <pc:sldLayoutMk cId="2583740436" sldId="2147483745"/>
          </pc:sldLayoutMkLst>
        </pc:sldLayoutChg>
      </pc:sldMasterChg>
      <pc:sldMasterChg chg="add mod addSldLayout delSldLayout modSldLayout">
        <pc:chgData name="Richardson, Stephanie (STFC,RAL,ISIS)" userId="fb9e1876-ffcf-45bf-abd9-b21078f88f3e" providerId="ADAL" clId="{9AD97143-98FB-4579-9750-783D5C12E4A2}" dt="2023-06-13T10:04:22.250" v="168" actId="6014"/>
        <pc:sldMasterMkLst>
          <pc:docMk/>
          <pc:sldMasterMk cId="3562387349" sldId="2147483734"/>
        </pc:sldMasterMkLst>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79747361" sldId="2147483735"/>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80950474" sldId="2147483736"/>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187053031" sldId="2147483737"/>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1905161976" sldId="2147483738"/>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3538624153" sldId="2147483739"/>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831710968" sldId="2147483740"/>
          </pc:sldLayoutMkLst>
        </pc:sldLayoutChg>
        <pc:sldLayoutChg chg="add del mod replId">
          <pc:chgData name="Richardson, Stephanie (STFC,RAL,ISIS)" userId="fb9e1876-ffcf-45bf-abd9-b21078f88f3e" providerId="ADAL" clId="{9AD97143-98FB-4579-9750-783D5C12E4A2}" dt="2023-06-13T09:58:53.153" v="165" actId="2696"/>
          <pc:sldLayoutMkLst>
            <pc:docMk/>
            <pc:sldMasterMk cId="3562387349" sldId="2147483734"/>
            <pc:sldLayoutMk cId="532212873" sldId="2147483741"/>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539774327" sldId="2147483742"/>
          </pc:sldLayoutMkLst>
        </pc:sldLayoutChg>
        <pc:sldLayoutChg chg="add mod replId">
          <pc:chgData name="Richardson, Stephanie (STFC,RAL,ISIS)" userId="fb9e1876-ffcf-45bf-abd9-b21078f88f3e" providerId="ADAL" clId="{9AD97143-98FB-4579-9750-783D5C12E4A2}" dt="2023-06-13T09:55:35.765" v="152" actId="2890"/>
          <pc:sldLayoutMkLst>
            <pc:docMk/>
            <pc:sldMasterMk cId="3562387349" sldId="2147483734"/>
            <pc:sldLayoutMk cId="2219480384" sldId="2147483743"/>
          </pc:sldLayoutMkLst>
        </pc:sldLayoutChg>
        <pc:sldLayoutChg chg="mod">
          <pc:chgData name="Richardson, Stephanie (STFC,RAL,ISIS)" userId="fb9e1876-ffcf-45bf-abd9-b21078f88f3e" providerId="ADAL" clId="{9AD97143-98FB-4579-9750-783D5C12E4A2}" dt="2023-06-13T10:04:22.250" v="168" actId="6014"/>
          <pc:sldLayoutMkLst>
            <pc:docMk/>
            <pc:sldMasterMk cId="3562387349" sldId="2147483734"/>
            <pc:sldLayoutMk cId="3840627009" sldId="2147483749"/>
          </pc:sldLayoutMkLst>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1C82ED0-7452-4354-A24E-35FB24BF9AE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0D6969E9-2182-2FF9-A02F-A1842CE2A4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D66A77-BC89-4E24-A414-B6543411FF58}" type="datetimeFigureOut">
              <a:rPr lang="en-GB" smtClean="0"/>
              <a:t>07/07/2023</a:t>
            </a:fld>
            <a:endParaRPr lang="en-GB"/>
          </a:p>
        </p:txBody>
      </p:sp>
      <p:sp>
        <p:nvSpPr>
          <p:cNvPr id="4" name="Footer Placeholder 3">
            <a:extLst>
              <a:ext uri="{FF2B5EF4-FFF2-40B4-BE49-F238E27FC236}">
                <a16:creationId xmlns:a16="http://schemas.microsoft.com/office/drawing/2014/main" id="{E3E84D48-5E89-47EA-5EE7-5780CF041D6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5169F5C8-55D8-4294-92FA-96C28702B9F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24A80C6-5E9B-493C-B5B8-6FAC8DE86E53}" type="slidenum">
              <a:rPr lang="en-GB" smtClean="0"/>
              <a:t>‹#›</a:t>
            </a:fld>
            <a:endParaRPr lang="en-GB"/>
          </a:p>
        </p:txBody>
      </p:sp>
    </p:spTree>
    <p:extLst>
      <p:ext uri="{BB962C8B-B14F-4D97-AF65-F5344CB8AC3E}">
        <p14:creationId xmlns:p14="http://schemas.microsoft.com/office/powerpoint/2010/main" val="143078357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BA0209-BAD0-4923-92A8-B5C4299C5F50}" type="datetimeFigureOut">
              <a:rPr lang="en-GB" smtClean="0"/>
              <a:t>07/07/2023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2803BAF-D5EE-44C0-B08E-5E2F5C889281}" type="slidenum">
              <a:rPr lang="en-GB" smtClean="0"/>
              <a:t>‹#›</a:t>
            </a:fld>
            <a:endParaRPr lang="en-GB"/>
          </a:p>
        </p:txBody>
      </p:sp>
    </p:spTree>
    <p:extLst>
      <p:ext uri="{BB962C8B-B14F-4D97-AF65-F5344CB8AC3E}">
        <p14:creationId xmlns:p14="http://schemas.microsoft.com/office/powerpoint/2010/main" val="506748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2803BAF-D5EE-44C0-B08E-5E2F5C889281}" type="slidenum">
              <a:rPr lang="en-GB" smtClean="0"/>
              <a:t>1</a:t>
            </a:fld>
            <a:endParaRPr lang="en-GB"/>
          </a:p>
        </p:txBody>
      </p:sp>
    </p:spTree>
    <p:extLst>
      <p:ext uri="{BB962C8B-B14F-4D97-AF65-F5344CB8AC3E}">
        <p14:creationId xmlns:p14="http://schemas.microsoft.com/office/powerpoint/2010/main" val="40498113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1361455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5468975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0756729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07841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5284585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2645495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389674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95305481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93287634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9222521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277783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9678089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6006707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5359000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6831343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0249794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27631575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1401503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130907119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6561991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4062700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283479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Heading, text, image">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6388100" y="1304922"/>
            <a:ext cx="4025900" cy="4351339"/>
          </a:xfrm>
        </p:spPr>
        <p:txBody>
          <a:bodyPr/>
          <a:lstStyle/>
          <a:p>
            <a:endParaRPr lang="en-GB"/>
          </a:p>
        </p:txBody>
      </p:sp>
      <p:sp>
        <p:nvSpPr>
          <p:cNvPr id="7" name="Text Placeholder 9">
            <a:extLst>
              <a:ext uri="{FF2B5EF4-FFF2-40B4-BE49-F238E27FC236}">
                <a16:creationId xmlns:a16="http://schemas.microsoft.com/office/drawing/2014/main" id="{6D58FB62-6305-D775-94D1-00380F2AC31D}"/>
              </a:ext>
            </a:extLst>
          </p:cNvPr>
          <p:cNvSpPr>
            <a:spLocks noGrp="1"/>
          </p:cNvSpPr>
          <p:nvPr>
            <p:ph idx="1"/>
          </p:nvPr>
        </p:nvSpPr>
        <p:spPr>
          <a:xfrm>
            <a:off x="266700" y="1304925"/>
            <a:ext cx="5829300"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167594979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15547079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a:t>Click to edit title</a:t>
            </a:r>
            <a:endParaRPr lang="en-GB"/>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91630272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78431079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37974736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8095047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21870530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73409-495B-2752-6BF2-B1848FDE6656}"/>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2CF4D184-1DF7-03BD-F6A8-1290E291CFCE}"/>
              </a:ext>
            </a:extLst>
          </p:cNvPr>
          <p:cNvSpPr>
            <a:spLocks noGrp="1"/>
          </p:cNvSpPr>
          <p:nvPr>
            <p:ph sz="half" idx="1"/>
          </p:nvPr>
        </p:nvSpPr>
        <p:spPr>
          <a:xfrm>
            <a:off x="266700"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Content Placeholder 3">
            <a:extLst>
              <a:ext uri="{FF2B5EF4-FFF2-40B4-BE49-F238E27FC236}">
                <a16:creationId xmlns:a16="http://schemas.microsoft.com/office/drawing/2014/main" id="{27F207A8-6978-C1D1-B0D6-FDA0CC1F42B3}"/>
              </a:ext>
            </a:extLst>
          </p:cNvPr>
          <p:cNvSpPr>
            <a:spLocks noGrp="1"/>
          </p:cNvSpPr>
          <p:nvPr>
            <p:ph sz="half" idx="2"/>
          </p:nvPr>
        </p:nvSpPr>
        <p:spPr>
          <a:xfrm>
            <a:off x="6341383" y="1304925"/>
            <a:ext cx="5580000" cy="3852000"/>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Date Placeholder 4">
            <a:extLst>
              <a:ext uri="{FF2B5EF4-FFF2-40B4-BE49-F238E27FC236}">
                <a16:creationId xmlns:a16="http://schemas.microsoft.com/office/drawing/2014/main" id="{C400EE24-2BFB-8E46-2E66-3BA36D59A1CA}"/>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F5F2556D-B5E1-EF44-908B-500C8837B6D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B4910F-1642-C042-4D26-BC4F3A55A63E}"/>
              </a:ext>
            </a:extLst>
          </p:cNvPr>
          <p:cNvSpPr>
            <a:spLocks noGrp="1"/>
          </p:cNvSpPr>
          <p:nvPr>
            <p:ph type="sldNum" sz="quarter" idx="12"/>
          </p:nvPr>
        </p:nvSpPr>
        <p:spPr>
          <a:xfrm>
            <a:off x="9178183" y="5367135"/>
            <a:ext cx="2743200" cy="365125"/>
          </a:xfrm>
        </p:spPr>
        <p:txBody>
          <a:bodyPr/>
          <a:lstStyle/>
          <a:p>
            <a:fld id="{94601B8E-4C5D-4D9E-8821-9696CA0E0E3F}" type="slidenum">
              <a:rPr lang="en-GB" smtClean="0"/>
              <a:t>‹#›</a:t>
            </a:fld>
            <a:endParaRPr lang="en-GB"/>
          </a:p>
        </p:txBody>
      </p:sp>
    </p:spTree>
    <p:extLst>
      <p:ext uri="{BB962C8B-B14F-4D97-AF65-F5344CB8AC3E}">
        <p14:creationId xmlns:p14="http://schemas.microsoft.com/office/powerpoint/2010/main" val="190516197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238E961-1532-85E1-EF19-CD6FD29F8D4B}"/>
              </a:ext>
            </a:extLst>
          </p:cNvPr>
          <p:cNvSpPr>
            <a:spLocks noGrp="1"/>
          </p:cNvSpPr>
          <p:nvPr>
            <p:ph type="body" idx="1"/>
          </p:nvPr>
        </p:nvSpPr>
        <p:spPr>
          <a:xfrm>
            <a:off x="266701" y="1304925"/>
            <a:ext cx="5580000"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A252AB67-467B-B4C7-6EEB-C8D144E364E8}"/>
              </a:ext>
            </a:extLst>
          </p:cNvPr>
          <p:cNvSpPr>
            <a:spLocks noGrp="1"/>
          </p:cNvSpPr>
          <p:nvPr>
            <p:ph sz="half" idx="2"/>
          </p:nvPr>
        </p:nvSpPr>
        <p:spPr>
          <a:xfrm>
            <a:off x="266700" y="2330075"/>
            <a:ext cx="5580000"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5" name="Text Placeholder 4">
            <a:extLst>
              <a:ext uri="{FF2B5EF4-FFF2-40B4-BE49-F238E27FC236}">
                <a16:creationId xmlns:a16="http://schemas.microsoft.com/office/drawing/2014/main" id="{64F16626-4911-CA49-90C2-CE3262F728D3}"/>
              </a:ext>
            </a:extLst>
          </p:cNvPr>
          <p:cNvSpPr>
            <a:spLocks noGrp="1"/>
          </p:cNvSpPr>
          <p:nvPr>
            <p:ph type="body" sz="quarter" idx="3"/>
          </p:nvPr>
        </p:nvSpPr>
        <p:spPr>
          <a:xfrm>
            <a:off x="6341380" y="1304925"/>
            <a:ext cx="5580001" cy="745721"/>
          </a:xfrm>
          <a:prstGeom prst="rect">
            <a:avLst/>
          </a:prstGeo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C2FF839-783C-36FF-2F59-B33FD00F2E4D}"/>
              </a:ext>
            </a:extLst>
          </p:cNvPr>
          <p:cNvSpPr>
            <a:spLocks noGrp="1"/>
          </p:cNvSpPr>
          <p:nvPr>
            <p:ph sz="quarter" idx="4"/>
          </p:nvPr>
        </p:nvSpPr>
        <p:spPr>
          <a:xfrm>
            <a:off x="6341379" y="2330075"/>
            <a:ext cx="5580003" cy="284676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7" name="Date Placeholder 6">
            <a:extLst>
              <a:ext uri="{FF2B5EF4-FFF2-40B4-BE49-F238E27FC236}">
                <a16:creationId xmlns:a16="http://schemas.microsoft.com/office/drawing/2014/main" id="{CF70523E-13BC-6AF4-F44B-1E81F5078040}"/>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8" name="Footer Placeholder 7">
            <a:extLst>
              <a:ext uri="{FF2B5EF4-FFF2-40B4-BE49-F238E27FC236}">
                <a16:creationId xmlns:a16="http://schemas.microsoft.com/office/drawing/2014/main" id="{22ACC21D-81ED-0C7F-2CF7-CFDE23016EBF}"/>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A75BA4D1-1395-871F-083F-CCC3ADAA7675}"/>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11" name="Title 1">
            <a:extLst>
              <a:ext uri="{FF2B5EF4-FFF2-40B4-BE49-F238E27FC236}">
                <a16:creationId xmlns:a16="http://schemas.microsoft.com/office/drawing/2014/main" id="{86479E40-CA8C-9DEB-E10E-9B0E9423E321}"/>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353862415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ACA4210A-8AD6-DB76-6435-6F1565CF23B3}"/>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4" name="Footer Placeholder 3">
            <a:extLst>
              <a:ext uri="{FF2B5EF4-FFF2-40B4-BE49-F238E27FC236}">
                <a16:creationId xmlns:a16="http://schemas.microsoft.com/office/drawing/2014/main" id="{E65DFFE2-973C-8808-2027-0A0826D0678B}"/>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27C7D8-7501-4918-C3A4-210FC2D1AD31}"/>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6" name="Title 1">
            <a:extLst>
              <a:ext uri="{FF2B5EF4-FFF2-40B4-BE49-F238E27FC236}">
                <a16:creationId xmlns:a16="http://schemas.microsoft.com/office/drawing/2014/main" id="{153C41D6-330E-7D22-3BA7-5AD129D23037}"/>
              </a:ext>
            </a:extLst>
          </p:cNvPr>
          <p:cNvSpPr>
            <a:spLocks noGrp="1"/>
          </p:cNvSpPr>
          <p:nvPr>
            <p:ph type="title"/>
          </p:nvPr>
        </p:nvSpPr>
        <p:spPr>
          <a:xfrm>
            <a:off x="266700" y="365125"/>
            <a:ext cx="11087100" cy="472363"/>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8317109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0882BAE-96E7-8067-F384-6C81451D56C7}"/>
              </a:ext>
            </a:extLst>
          </p:cNvPr>
          <p:cNvSpPr>
            <a:spLocks noGrp="1"/>
          </p:cNvSpPr>
          <p:nvPr>
            <p:ph idx="1"/>
          </p:nvPr>
        </p:nvSpPr>
        <p:spPr>
          <a:xfrm>
            <a:off x="6096000" y="365125"/>
            <a:ext cx="5825382" cy="4814280"/>
          </a:xfrm>
          <a:prstGeom prst="rect">
            <a:avLst/>
          </a:prstGeom>
        </p:spPr>
        <p:txBody>
          <a:bodyPr/>
          <a:lstStyle>
            <a:lvl1pPr>
              <a:defRPr sz="2000"/>
            </a:lvl1pPr>
            <a:lvl2pPr>
              <a:defRPr sz="1800"/>
            </a:lvl2pPr>
            <a:lvl3pPr>
              <a:defRPr sz="1800"/>
            </a:lvl3pPr>
            <a:lvl4pPr>
              <a:defRPr sz="2000"/>
            </a:lvl4pPr>
            <a:lvl5pPr>
              <a:defRPr sz="2000"/>
            </a:lvl5pPr>
            <a:lvl6pPr>
              <a:defRPr sz="2000"/>
            </a:lvl6pPr>
            <a:lvl7pPr>
              <a:defRPr sz="2000"/>
            </a:lvl7pPr>
            <a:lvl8pPr>
              <a:defRPr sz="2000"/>
            </a:lvl8pPr>
            <a:lvl9pPr>
              <a:defRPr sz="2000"/>
            </a:lvl9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1E5DF8"/>
                </a:solidFill>
                <a:effectLst/>
                <a:uLnTx/>
                <a:uFillTx/>
                <a:latin typeface="Arial" panose="020B0604020202020204" pitchFamily="34" charset="0"/>
                <a:ea typeface="+mn-ea"/>
                <a:cs typeface="Arial" panose="020B0604020202020204" pitchFamily="34" charset="0"/>
              </a:rPr>
              <a:t>Click to edit Master text styles</a:t>
            </a:r>
          </a:p>
          <a:p>
            <a:pPr marL="685800" marR="0" lvl="1"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Second level</a:t>
            </a:r>
          </a:p>
          <a:p>
            <a:pPr marL="1143000" marR="0" lvl="2"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Third level</a:t>
            </a:r>
          </a:p>
          <a:p>
            <a:pPr marL="1600200" marR="0" lvl="3"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Fourth level</a:t>
            </a:r>
          </a:p>
          <a:p>
            <a:pPr marL="2057400" marR="0" lvl="4" indent="-228600" algn="l" defTabSz="914400" rtl="0" eaLnBrk="1" fontAlgn="auto" latinLnBrk="0" hangingPunct="1">
              <a:lnSpc>
                <a:spcPct val="90000"/>
              </a:lnSpc>
              <a:spcBef>
                <a:spcPts val="500"/>
              </a:spcBef>
              <a:spcAft>
                <a:spcPts val="0"/>
              </a:spcAft>
              <a:buClrTx/>
              <a:buSzTx/>
              <a:buFont typeface="Arial" panose="020B0604020202020204" pitchFamily="34" charset="0"/>
              <a:buChar char="•"/>
              <a:tabLst/>
              <a:defRPr/>
            </a:pPr>
            <a:r>
              <a:rPr kumimoji="0" lang="en-US"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rPr>
              <a:t>Fifth level</a:t>
            </a:r>
            <a:endParaRPr kumimoji="0" lang="en-GB" sz="1600" b="0" i="0" u="none" strike="noStrike" kern="1200" cap="none" spc="0" normalizeH="0" baseline="0" noProof="0" dirty="0">
              <a:ln>
                <a:noFill/>
              </a:ln>
              <a:solidFill>
                <a:srgbClr val="676767"/>
              </a:solidFill>
              <a:effectLst/>
              <a:uLnTx/>
              <a:uFillTx/>
              <a:latin typeface="Arial" panose="020B0604020202020204" pitchFamily="34" charset="0"/>
              <a:ea typeface="+mn-ea"/>
              <a:cs typeface="Arial" panose="020B0604020202020204" pitchFamily="34" charset="0"/>
            </a:endParaRPr>
          </a:p>
        </p:txBody>
      </p:sp>
      <p:sp>
        <p:nvSpPr>
          <p:cNvPr id="4" name="Text Placeholder 3">
            <a:extLst>
              <a:ext uri="{FF2B5EF4-FFF2-40B4-BE49-F238E27FC236}">
                <a16:creationId xmlns:a16="http://schemas.microsoft.com/office/drawing/2014/main" id="{F017ED95-2655-DA64-A0CC-0DB50CEC6D30}"/>
              </a:ext>
            </a:extLst>
          </p:cNvPr>
          <p:cNvSpPr>
            <a:spLocks noGrp="1"/>
          </p:cNvSpPr>
          <p:nvPr>
            <p:ph type="body" sz="half" idx="2"/>
          </p:nvPr>
        </p:nvSpPr>
        <p:spPr>
          <a:xfrm>
            <a:off x="266700" y="1418324"/>
            <a:ext cx="5588000"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BBF7D06-9178-0519-324E-D3FAE1553A1C}"/>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DDED0C21-14CC-0A4D-09D2-207115B3D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94D343D-82C5-3AAA-AADD-2197F991E673}"/>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itle 1">
            <a:extLst>
              <a:ext uri="{FF2B5EF4-FFF2-40B4-BE49-F238E27FC236}">
                <a16:creationId xmlns:a16="http://schemas.microsoft.com/office/drawing/2014/main" id="{57006FAE-DBD1-BA77-7F74-11A8DCE9D304}"/>
              </a:ext>
            </a:extLst>
          </p:cNvPr>
          <p:cNvSpPr>
            <a:spLocks noGrp="1"/>
          </p:cNvSpPr>
          <p:nvPr>
            <p:ph type="title"/>
          </p:nvPr>
        </p:nvSpPr>
        <p:spPr>
          <a:xfrm>
            <a:off x="266700" y="365125"/>
            <a:ext cx="5588000"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539774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Heading, text, three images">
    <p:spTree>
      <p:nvGrpSpPr>
        <p:cNvPr id="1" name=""/>
        <p:cNvGrpSpPr/>
        <p:nvPr/>
      </p:nvGrpSpPr>
      <p:grpSpPr>
        <a:xfrm>
          <a:off x="0" y="0"/>
          <a:ext cx="0" cy="0"/>
          <a:chOff x="0" y="0"/>
          <a:chExt cx="0" cy="0"/>
        </a:xfrm>
      </p:grpSpPr>
      <p:sp>
        <p:nvSpPr>
          <p:cNvPr id="5" name="Title Placeholder 8">
            <a:extLst>
              <a:ext uri="{FF2B5EF4-FFF2-40B4-BE49-F238E27FC236}">
                <a16:creationId xmlns:a16="http://schemas.microsoft.com/office/drawing/2014/main" id="{BCE196B2-446B-C638-E24B-42F7A659B1DC}"/>
              </a:ext>
            </a:extLst>
          </p:cNvPr>
          <p:cNvSpPr>
            <a:spLocks noGrp="1"/>
          </p:cNvSpPr>
          <p:nvPr>
            <p:ph type="title" hasCustomPrompt="1"/>
          </p:nvPr>
        </p:nvSpPr>
        <p:spPr>
          <a:xfrm>
            <a:off x="266700" y="365125"/>
            <a:ext cx="58293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6" name="Picture Placeholder 8">
            <a:extLst>
              <a:ext uri="{FF2B5EF4-FFF2-40B4-BE49-F238E27FC236}">
                <a16:creationId xmlns:a16="http://schemas.microsoft.com/office/drawing/2014/main" id="{9E2D15B4-3C1F-6E32-114C-0E3C063437E2}"/>
              </a:ext>
            </a:extLst>
          </p:cNvPr>
          <p:cNvSpPr>
            <a:spLocks noGrp="1"/>
          </p:cNvSpPr>
          <p:nvPr>
            <p:ph type="pic" sz="quarter" idx="10"/>
          </p:nvPr>
        </p:nvSpPr>
        <p:spPr>
          <a:xfrm>
            <a:off x="7289801" y="2286000"/>
            <a:ext cx="3201066" cy="3213102"/>
          </a:xfrm>
        </p:spPr>
        <p:txBody>
          <a:bodyPr/>
          <a:lstStyle/>
          <a:p>
            <a:endParaRPr lang="en-GB"/>
          </a:p>
        </p:txBody>
      </p:sp>
      <p:sp>
        <p:nvSpPr>
          <p:cNvPr id="2" name="Picture Placeholder 8">
            <a:extLst>
              <a:ext uri="{FF2B5EF4-FFF2-40B4-BE49-F238E27FC236}">
                <a16:creationId xmlns:a16="http://schemas.microsoft.com/office/drawing/2014/main" id="{39A72C94-07DD-E2CA-345A-A35125CE44A6}"/>
              </a:ext>
            </a:extLst>
          </p:cNvPr>
          <p:cNvSpPr>
            <a:spLocks noGrp="1"/>
          </p:cNvSpPr>
          <p:nvPr>
            <p:ph type="pic" sz="quarter" idx="11"/>
          </p:nvPr>
        </p:nvSpPr>
        <p:spPr>
          <a:xfrm>
            <a:off x="266701" y="2286000"/>
            <a:ext cx="3201066" cy="3213102"/>
          </a:xfrm>
        </p:spPr>
        <p:txBody>
          <a:bodyPr/>
          <a:lstStyle/>
          <a:p>
            <a:endParaRPr lang="en-GB"/>
          </a:p>
        </p:txBody>
      </p:sp>
      <p:sp>
        <p:nvSpPr>
          <p:cNvPr id="3" name="Picture Placeholder 8">
            <a:extLst>
              <a:ext uri="{FF2B5EF4-FFF2-40B4-BE49-F238E27FC236}">
                <a16:creationId xmlns:a16="http://schemas.microsoft.com/office/drawing/2014/main" id="{1BFA7CDF-E186-FDDF-CF2E-0B3F10DB84DD}"/>
              </a:ext>
            </a:extLst>
          </p:cNvPr>
          <p:cNvSpPr>
            <a:spLocks noGrp="1"/>
          </p:cNvSpPr>
          <p:nvPr>
            <p:ph type="pic" sz="quarter" idx="12"/>
          </p:nvPr>
        </p:nvSpPr>
        <p:spPr>
          <a:xfrm>
            <a:off x="3778251" y="2286000"/>
            <a:ext cx="3201066" cy="3213102"/>
          </a:xfrm>
        </p:spPr>
        <p:txBody>
          <a:bodyPr/>
          <a:lstStyle/>
          <a:p>
            <a:endParaRPr lang="en-GB"/>
          </a:p>
        </p:txBody>
      </p:sp>
      <p:sp>
        <p:nvSpPr>
          <p:cNvPr id="8" name="Text Placeholder 7">
            <a:extLst>
              <a:ext uri="{FF2B5EF4-FFF2-40B4-BE49-F238E27FC236}">
                <a16:creationId xmlns:a16="http://schemas.microsoft.com/office/drawing/2014/main" id="{4A93167B-5805-9EBB-6E54-360D545AFA15}"/>
              </a:ext>
            </a:extLst>
          </p:cNvPr>
          <p:cNvSpPr>
            <a:spLocks noGrp="1"/>
          </p:cNvSpPr>
          <p:nvPr>
            <p:ph type="body" sz="quarter" idx="13" hasCustomPrompt="1"/>
          </p:nvPr>
        </p:nvSpPr>
        <p:spPr>
          <a:xfrm>
            <a:off x="266700" y="1117600"/>
            <a:ext cx="10223500" cy="838200"/>
          </a:xfrm>
        </p:spPr>
        <p:txBody>
          <a:bodyPr/>
          <a:lstStyle>
            <a:lvl1pPr>
              <a:defRPr/>
            </a:lvl1pPr>
          </a:lstStyle>
          <a:p>
            <a:pPr lvl="0"/>
            <a:r>
              <a:rPr lang="en-US" dirty="0"/>
              <a:t>Click to edit body text</a:t>
            </a:r>
          </a:p>
        </p:txBody>
      </p:sp>
    </p:spTree>
    <p:extLst>
      <p:ext uri="{BB962C8B-B14F-4D97-AF65-F5344CB8AC3E}">
        <p14:creationId xmlns:p14="http://schemas.microsoft.com/office/powerpoint/2010/main" val="3623609204"/>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403EE30-E243-DD16-09E0-8B68AEC324FA}"/>
              </a:ext>
            </a:extLst>
          </p:cNvPr>
          <p:cNvSpPr>
            <a:spLocks noGrp="1"/>
          </p:cNvSpPr>
          <p:nvPr>
            <p:ph type="pic" idx="1"/>
          </p:nvPr>
        </p:nvSpPr>
        <p:spPr>
          <a:xfrm>
            <a:off x="5183187" y="365125"/>
            <a:ext cx="6738195" cy="4788126"/>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dirty="0"/>
          </a:p>
        </p:txBody>
      </p:sp>
      <p:sp>
        <p:nvSpPr>
          <p:cNvPr id="5" name="Date Placeholder 4">
            <a:extLst>
              <a:ext uri="{FF2B5EF4-FFF2-40B4-BE49-F238E27FC236}">
                <a16:creationId xmlns:a16="http://schemas.microsoft.com/office/drawing/2014/main" id="{687748DA-A10C-6B03-FEDA-D99AE6E85A9B}"/>
              </a:ext>
            </a:extLst>
          </p:cNvPr>
          <p:cNvSpPr>
            <a:spLocks noGrp="1"/>
          </p:cNvSpPr>
          <p:nvPr>
            <p:ph type="dt" sz="half" idx="10"/>
          </p:nvPr>
        </p:nvSpPr>
        <p:spPr/>
        <p:txBody>
          <a:bodyPr/>
          <a:lstStyle/>
          <a:p>
            <a:fld id="{046E3D24-6BCE-48F4-B6DB-AB007E8B5F8E}" type="datetimeFigureOut">
              <a:rPr lang="en-GB" smtClean="0"/>
              <a:t>07/07/2023</a:t>
            </a:fld>
            <a:endParaRPr lang="en-GB"/>
          </a:p>
        </p:txBody>
      </p:sp>
      <p:sp>
        <p:nvSpPr>
          <p:cNvPr id="6" name="Footer Placeholder 5">
            <a:extLst>
              <a:ext uri="{FF2B5EF4-FFF2-40B4-BE49-F238E27FC236}">
                <a16:creationId xmlns:a16="http://schemas.microsoft.com/office/drawing/2014/main" id="{5009BA5F-3B12-9A62-2D70-80CF77B9951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61A75CB-A493-E2D5-0C56-6C9F25C86CA4}"/>
              </a:ext>
            </a:extLst>
          </p:cNvPr>
          <p:cNvSpPr>
            <a:spLocks noGrp="1"/>
          </p:cNvSpPr>
          <p:nvPr>
            <p:ph type="sldNum" sz="quarter" idx="12"/>
          </p:nvPr>
        </p:nvSpPr>
        <p:spPr/>
        <p:txBody>
          <a:bodyPr/>
          <a:lstStyle/>
          <a:p>
            <a:fld id="{94601B8E-4C5D-4D9E-8821-9696CA0E0E3F}" type="slidenum">
              <a:rPr lang="en-GB" smtClean="0"/>
              <a:t>‹#›</a:t>
            </a:fld>
            <a:endParaRPr lang="en-GB"/>
          </a:p>
        </p:txBody>
      </p:sp>
      <p:sp>
        <p:nvSpPr>
          <p:cNvPr id="8" name="Text Placeholder 3">
            <a:extLst>
              <a:ext uri="{FF2B5EF4-FFF2-40B4-BE49-F238E27FC236}">
                <a16:creationId xmlns:a16="http://schemas.microsoft.com/office/drawing/2014/main" id="{DEDEF678-90EE-1594-AB80-39E97C15D7DB}"/>
              </a:ext>
            </a:extLst>
          </p:cNvPr>
          <p:cNvSpPr>
            <a:spLocks noGrp="1"/>
          </p:cNvSpPr>
          <p:nvPr>
            <p:ph type="body" sz="half" idx="2"/>
          </p:nvPr>
        </p:nvSpPr>
        <p:spPr>
          <a:xfrm>
            <a:off x="266700" y="1418324"/>
            <a:ext cx="4638586" cy="3761080"/>
          </a:xfrm>
          <a:prstGeom prst="rect">
            <a:avLst/>
          </a:prstGeo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9" name="Title 1">
            <a:extLst>
              <a:ext uri="{FF2B5EF4-FFF2-40B4-BE49-F238E27FC236}">
                <a16:creationId xmlns:a16="http://schemas.microsoft.com/office/drawing/2014/main" id="{DBA06E30-B013-E2B6-FBD1-5AB600612D96}"/>
              </a:ext>
            </a:extLst>
          </p:cNvPr>
          <p:cNvSpPr>
            <a:spLocks noGrp="1"/>
          </p:cNvSpPr>
          <p:nvPr>
            <p:ph type="title"/>
          </p:nvPr>
        </p:nvSpPr>
        <p:spPr>
          <a:xfrm>
            <a:off x="266700" y="365125"/>
            <a:ext cx="4638586" cy="865469"/>
          </a:xfrm>
          <a:prstGeom prst="rect">
            <a:avLst/>
          </a:prstGeom>
        </p:spPr>
        <p:txBody>
          <a:bodyPr/>
          <a:lstStyle/>
          <a:p>
            <a:r>
              <a:rPr lang="en-US" dirty="0"/>
              <a:t>Click to edit Master title style</a:t>
            </a:r>
            <a:endParaRPr lang="en-GB" dirty="0"/>
          </a:p>
        </p:txBody>
      </p:sp>
    </p:spTree>
    <p:extLst>
      <p:ext uri="{BB962C8B-B14F-4D97-AF65-F5344CB8AC3E}">
        <p14:creationId xmlns:p14="http://schemas.microsoft.com/office/powerpoint/2010/main" val="22194803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Heading, text">
    <p:spTree>
      <p:nvGrpSpPr>
        <p:cNvPr id="1" name=""/>
        <p:cNvGrpSpPr/>
        <p:nvPr/>
      </p:nvGrpSpPr>
      <p:grpSpPr>
        <a:xfrm>
          <a:off x="0" y="0"/>
          <a:ext cx="0" cy="0"/>
          <a:chOff x="0" y="0"/>
          <a:chExt cx="0" cy="0"/>
        </a:xfrm>
      </p:grpSpPr>
      <p:sp>
        <p:nvSpPr>
          <p:cNvPr id="6" name="Title Placeholder 8">
            <a:extLst>
              <a:ext uri="{FF2B5EF4-FFF2-40B4-BE49-F238E27FC236}">
                <a16:creationId xmlns:a16="http://schemas.microsoft.com/office/drawing/2014/main" id="{3BF16C2F-A1C7-9D4A-331C-5D46DAAB20BB}"/>
              </a:ext>
            </a:extLst>
          </p:cNvPr>
          <p:cNvSpPr>
            <a:spLocks noGrp="1"/>
          </p:cNvSpPr>
          <p:nvPr>
            <p:ph type="title" hasCustomPrompt="1"/>
          </p:nvPr>
        </p:nvSpPr>
        <p:spPr>
          <a:xfrm>
            <a:off x="266700" y="365125"/>
            <a:ext cx="6324600" cy="574675"/>
          </a:xfrm>
          <a:prstGeom prst="rect">
            <a:avLst/>
          </a:prstGeom>
        </p:spPr>
        <p:txBody>
          <a:bodyPr vert="horz" lIns="91440" tIns="45720" rIns="91440" bIns="45720" rtlCol="0" anchor="t" anchorCtr="0">
            <a:normAutofit/>
          </a:bodyPr>
          <a:lstStyle>
            <a:lvl1pPr>
              <a:defRPr/>
            </a:lvl1pPr>
          </a:lstStyle>
          <a:p>
            <a:r>
              <a:rPr lang="en-US" dirty="0"/>
              <a:t>Click to edit title</a:t>
            </a:r>
            <a:endParaRPr lang="en-GB" dirty="0"/>
          </a:p>
        </p:txBody>
      </p:sp>
      <p:sp>
        <p:nvSpPr>
          <p:cNvPr id="4" name="Text Placeholder 9">
            <a:extLst>
              <a:ext uri="{FF2B5EF4-FFF2-40B4-BE49-F238E27FC236}">
                <a16:creationId xmlns:a16="http://schemas.microsoft.com/office/drawing/2014/main" id="{D3A8A21F-2C7D-3EED-D3DE-935B34DCFB6C}"/>
              </a:ext>
            </a:extLst>
          </p:cNvPr>
          <p:cNvSpPr>
            <a:spLocks noGrp="1"/>
          </p:cNvSpPr>
          <p:nvPr>
            <p:ph idx="1"/>
          </p:nvPr>
        </p:nvSpPr>
        <p:spPr>
          <a:xfrm>
            <a:off x="266700" y="1304925"/>
            <a:ext cx="10261600" cy="4351338"/>
          </a:xfrm>
          <a:prstGeom prst="rect">
            <a:avLst/>
          </a:prstGeom>
        </p:spPr>
        <p:txBody>
          <a:bodyPr vert="horz" lIns="91440" tIns="45720" rIns="91440" bIns="45720" rtlCol="0">
            <a:normAutofit/>
          </a:bodyPr>
          <a:lstStyle/>
          <a:p>
            <a:pPr lvl="0"/>
            <a:r>
              <a:rPr lang="en-US"/>
              <a:t>Click to edit body text</a:t>
            </a:r>
          </a:p>
        </p:txBody>
      </p:sp>
    </p:spTree>
    <p:extLst>
      <p:ext uri="{BB962C8B-B14F-4D97-AF65-F5344CB8AC3E}">
        <p14:creationId xmlns:p14="http://schemas.microsoft.com/office/powerpoint/2010/main" val="1747815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25D46A-4F53-F706-E005-3B7F94B067AB}"/>
              </a:ext>
            </a:extLst>
          </p:cNvPr>
          <p:cNvSpPr>
            <a:spLocks noGrp="1"/>
          </p:cNvSpPr>
          <p:nvPr>
            <p:ph type="ctrTitle" hasCustomPrompt="1"/>
          </p:nvPr>
        </p:nvSpPr>
        <p:spPr>
          <a:xfrm>
            <a:off x="203200" y="2557461"/>
            <a:ext cx="9144000" cy="1138240"/>
          </a:xfrm>
        </p:spPr>
        <p:txBody>
          <a:bodyPr anchor="t" anchorCtr="0">
            <a:normAutofit/>
          </a:bodyPr>
          <a:lstStyle>
            <a:lvl1pPr algn="l">
              <a:defRPr sz="3600" b="0">
                <a:latin typeface="+mj-lt"/>
              </a:defRPr>
            </a:lvl1pPr>
          </a:lstStyle>
          <a:p>
            <a:r>
              <a:rPr lang="en-US" dirty="0"/>
              <a:t>Click to edit title</a:t>
            </a:r>
            <a:endParaRPr lang="en-GB" dirty="0"/>
          </a:p>
        </p:txBody>
      </p:sp>
      <p:sp>
        <p:nvSpPr>
          <p:cNvPr id="3" name="Subtitle 2">
            <a:extLst>
              <a:ext uri="{FF2B5EF4-FFF2-40B4-BE49-F238E27FC236}">
                <a16:creationId xmlns:a16="http://schemas.microsoft.com/office/drawing/2014/main" id="{52C7060A-4567-A74A-3AF0-E66CB6AC3343}"/>
              </a:ext>
            </a:extLst>
          </p:cNvPr>
          <p:cNvSpPr>
            <a:spLocks noGrp="1"/>
          </p:cNvSpPr>
          <p:nvPr>
            <p:ph type="subTitle" idx="1" hasCustomPrompt="1"/>
          </p:nvPr>
        </p:nvSpPr>
        <p:spPr>
          <a:xfrm>
            <a:off x="203200" y="3929062"/>
            <a:ext cx="9144000" cy="431349"/>
          </a:xfrm>
          <a:prstGeom prst="rect">
            <a:avLst/>
          </a:prstGeo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speaker name</a:t>
            </a:r>
            <a:endParaRPr lang="en-GB" dirty="0"/>
          </a:p>
        </p:txBody>
      </p:sp>
      <p:sp>
        <p:nvSpPr>
          <p:cNvPr id="14" name="Text Placeholder 13">
            <a:extLst>
              <a:ext uri="{FF2B5EF4-FFF2-40B4-BE49-F238E27FC236}">
                <a16:creationId xmlns:a16="http://schemas.microsoft.com/office/drawing/2014/main" id="{77C9208F-2B17-BF13-15F3-C2942141E562}"/>
              </a:ext>
            </a:extLst>
          </p:cNvPr>
          <p:cNvSpPr>
            <a:spLocks noGrp="1"/>
          </p:cNvSpPr>
          <p:nvPr>
            <p:ph type="body" sz="quarter" idx="10" hasCustomPrompt="1"/>
          </p:nvPr>
        </p:nvSpPr>
        <p:spPr>
          <a:xfrm>
            <a:off x="203200" y="4610100"/>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location </a:t>
            </a:r>
          </a:p>
        </p:txBody>
      </p:sp>
      <p:sp>
        <p:nvSpPr>
          <p:cNvPr id="18" name="Text Placeholder 13">
            <a:extLst>
              <a:ext uri="{FF2B5EF4-FFF2-40B4-BE49-F238E27FC236}">
                <a16:creationId xmlns:a16="http://schemas.microsoft.com/office/drawing/2014/main" id="{633D74CF-0634-649D-508B-5F74DC1A060D}"/>
              </a:ext>
            </a:extLst>
          </p:cNvPr>
          <p:cNvSpPr>
            <a:spLocks noGrp="1"/>
          </p:cNvSpPr>
          <p:nvPr>
            <p:ph type="body" sz="quarter" idx="11" hasCustomPrompt="1"/>
          </p:nvPr>
        </p:nvSpPr>
        <p:spPr>
          <a:xfrm>
            <a:off x="203200" y="4930325"/>
            <a:ext cx="8648700" cy="263975"/>
          </a:xfrm>
        </p:spPr>
        <p:txBody>
          <a:bodyPr>
            <a:normAutofit/>
          </a:bodyPr>
          <a:lstStyle>
            <a:lvl1pPr marL="0" indent="0">
              <a:buNone/>
              <a:defRPr sz="1600">
                <a:solidFill>
                  <a:schemeClr val="tx2"/>
                </a:solidFill>
                <a:latin typeface="+mn-lt"/>
              </a:defRPr>
            </a:lvl1pPr>
            <a:lvl3pPr marL="914400" indent="0">
              <a:buNone/>
              <a:defRPr/>
            </a:lvl3pPr>
          </a:lstStyle>
          <a:p>
            <a:pPr lvl="0"/>
            <a:r>
              <a:rPr lang="en-US" dirty="0"/>
              <a:t>Click to edit date </a:t>
            </a:r>
          </a:p>
        </p:txBody>
      </p:sp>
    </p:spTree>
    <p:extLst>
      <p:ext uri="{BB962C8B-B14F-4D97-AF65-F5344CB8AC3E}">
        <p14:creationId xmlns:p14="http://schemas.microsoft.com/office/powerpoint/2010/main" val="3910029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B4CB8-F44D-BEE4-6DCA-1B2662AB0023}"/>
              </a:ext>
            </a:extLst>
          </p:cNvPr>
          <p:cNvSpPr>
            <a:spLocks noGrp="1"/>
          </p:cNvSpPr>
          <p:nvPr>
            <p:ph type="ctrTitle"/>
          </p:nvPr>
        </p:nvSpPr>
        <p:spPr>
          <a:xfrm>
            <a:off x="266699" y="1122363"/>
            <a:ext cx="11654683" cy="2387600"/>
          </a:xfrm>
          <a:prstGeom prst="rect">
            <a:avLst/>
          </a:prstGeom>
        </p:spPr>
        <p:txBody>
          <a:bodyPr anchor="b">
            <a:normAutofit/>
          </a:bodyPr>
          <a:lstStyle>
            <a:lvl1pPr algn="ctr">
              <a:defRPr sz="3600"/>
            </a:lvl1pPr>
          </a:lstStyle>
          <a:p>
            <a:r>
              <a:rPr lang="en-US" dirty="0"/>
              <a:t>Click to edit Master title style</a:t>
            </a:r>
            <a:endParaRPr lang="en-GB" dirty="0"/>
          </a:p>
        </p:txBody>
      </p:sp>
      <p:sp>
        <p:nvSpPr>
          <p:cNvPr id="3" name="Subtitle 2">
            <a:extLst>
              <a:ext uri="{FF2B5EF4-FFF2-40B4-BE49-F238E27FC236}">
                <a16:creationId xmlns:a16="http://schemas.microsoft.com/office/drawing/2014/main" id="{53BCF0F3-44B5-9EF2-3A88-E4424DDC8956}"/>
              </a:ext>
            </a:extLst>
          </p:cNvPr>
          <p:cNvSpPr>
            <a:spLocks noGrp="1"/>
          </p:cNvSpPr>
          <p:nvPr>
            <p:ph type="subTitle" idx="1"/>
          </p:nvPr>
        </p:nvSpPr>
        <p:spPr>
          <a:xfrm>
            <a:off x="266700" y="3602038"/>
            <a:ext cx="11654682"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GB" dirty="0"/>
          </a:p>
        </p:txBody>
      </p:sp>
      <p:sp>
        <p:nvSpPr>
          <p:cNvPr id="4" name="Date Placeholder 3">
            <a:extLst>
              <a:ext uri="{FF2B5EF4-FFF2-40B4-BE49-F238E27FC236}">
                <a16:creationId xmlns:a16="http://schemas.microsoft.com/office/drawing/2014/main" id="{B7783C9B-D14B-899C-B084-D233E5CF9D89}"/>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E2C38EF-93AE-9214-FDFE-009AE71CD7A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4E881CBA-3EB3-43A7-D2FA-2410CF2BAE2D}"/>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26522645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4E776-F347-2357-03E5-35C58A73642A}"/>
              </a:ext>
            </a:extLst>
          </p:cNvPr>
          <p:cNvSpPr>
            <a:spLocks noGrp="1"/>
          </p:cNvSpPr>
          <p:nvPr>
            <p:ph type="title"/>
          </p:nvPr>
        </p:nvSpPr>
        <p:spPr>
          <a:xfrm>
            <a:off x="266700" y="365125"/>
            <a:ext cx="11654682" cy="472363"/>
          </a:xfrm>
          <a:prstGeom prst="rect">
            <a:avLst/>
          </a:prstGeom>
        </p:spPr>
        <p:txBody>
          <a:bodyPr/>
          <a:lstStyle/>
          <a:p>
            <a:r>
              <a:rPr lang="en-US" dirty="0"/>
              <a:t>Click to edit Master title style</a:t>
            </a:r>
            <a:endParaRPr lang="en-GB" dirty="0"/>
          </a:p>
        </p:txBody>
      </p:sp>
      <p:sp>
        <p:nvSpPr>
          <p:cNvPr id="3" name="Content Placeholder 2">
            <a:extLst>
              <a:ext uri="{FF2B5EF4-FFF2-40B4-BE49-F238E27FC236}">
                <a16:creationId xmlns:a16="http://schemas.microsoft.com/office/drawing/2014/main" id="{E1132FCD-286F-104A-BCF2-B9138BD0B6BC}"/>
              </a:ext>
            </a:extLst>
          </p:cNvPr>
          <p:cNvSpPr>
            <a:spLocks noGrp="1"/>
          </p:cNvSpPr>
          <p:nvPr>
            <p:ph idx="1"/>
          </p:nvPr>
        </p:nvSpPr>
        <p:spPr>
          <a:xfrm>
            <a:off x="266699" y="1304925"/>
            <a:ext cx="11654683" cy="386559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11ECD2-7228-FC6F-D057-E1D381721D2D}"/>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A0501347-B148-1746-115D-B3672939A7E1}"/>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E474C7FE-56F7-317A-6A29-7F808D2B3C8A}"/>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3831121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941C41-E6F8-8CDB-15CB-AFE023C1300C}"/>
              </a:ext>
            </a:extLst>
          </p:cNvPr>
          <p:cNvSpPr>
            <a:spLocks noGrp="1"/>
          </p:cNvSpPr>
          <p:nvPr>
            <p:ph type="title"/>
          </p:nvPr>
        </p:nvSpPr>
        <p:spPr>
          <a:xfrm>
            <a:off x="266700" y="1709738"/>
            <a:ext cx="11654682" cy="2852737"/>
          </a:xfrm>
          <a:prstGeom prst="rect">
            <a:avLst/>
          </a:prstGeom>
        </p:spPr>
        <p:txBody>
          <a:bodyPr anchor="b">
            <a:normAutofit/>
          </a:bodyPr>
          <a:lstStyle>
            <a:lvl1pPr>
              <a:defRPr sz="3600"/>
            </a:lvl1pPr>
          </a:lstStyle>
          <a:p>
            <a:r>
              <a:rPr lang="en-US" dirty="0"/>
              <a:t>Click to edit Master title style</a:t>
            </a:r>
            <a:endParaRPr lang="en-GB" dirty="0"/>
          </a:p>
        </p:txBody>
      </p:sp>
      <p:sp>
        <p:nvSpPr>
          <p:cNvPr id="3" name="Text Placeholder 2">
            <a:extLst>
              <a:ext uri="{FF2B5EF4-FFF2-40B4-BE49-F238E27FC236}">
                <a16:creationId xmlns:a16="http://schemas.microsoft.com/office/drawing/2014/main" id="{1D9976CA-B5E0-87F5-9BB8-567EA6D05076}"/>
              </a:ext>
            </a:extLst>
          </p:cNvPr>
          <p:cNvSpPr>
            <a:spLocks noGrp="1"/>
          </p:cNvSpPr>
          <p:nvPr>
            <p:ph type="body" idx="1"/>
          </p:nvPr>
        </p:nvSpPr>
        <p:spPr>
          <a:xfrm>
            <a:off x="266699" y="4700187"/>
            <a:ext cx="11654683" cy="448075"/>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C61FB1F-7BDA-DC86-9EF3-DB36350C8D2F}"/>
              </a:ext>
            </a:extLst>
          </p:cNvPr>
          <p:cNvSpPr>
            <a:spLocks noGrp="1"/>
          </p:cNvSpPr>
          <p:nvPr>
            <p:ph type="dt" sz="half" idx="10"/>
          </p:nvPr>
        </p:nvSpPr>
        <p:spPr>
          <a:xfrm>
            <a:off x="266700" y="5367135"/>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C77E4339-5CB2-7EDB-C9AA-C007FA14F698}"/>
              </a:ext>
            </a:extLst>
          </p:cNvPr>
          <p:cNvSpPr>
            <a:spLocks noGrp="1"/>
          </p:cNvSpPr>
          <p:nvPr>
            <p:ph type="ftr" sz="quarter" idx="11"/>
          </p:nvPr>
        </p:nvSpPr>
        <p:spPr>
          <a:xfrm>
            <a:off x="4036642" y="5367135"/>
            <a:ext cx="4114800"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GB"/>
          </a:p>
        </p:txBody>
      </p:sp>
      <p:sp>
        <p:nvSpPr>
          <p:cNvPr id="6" name="Slide Number Placeholder 5">
            <a:extLst>
              <a:ext uri="{FF2B5EF4-FFF2-40B4-BE49-F238E27FC236}">
                <a16:creationId xmlns:a16="http://schemas.microsoft.com/office/drawing/2014/main" id="{1B47BCC8-EC59-1A12-7C24-DEA423BC7F75}"/>
              </a:ext>
            </a:extLst>
          </p:cNvPr>
          <p:cNvSpPr>
            <a:spLocks noGrp="1"/>
          </p:cNvSpPr>
          <p:nvPr>
            <p:ph type="sldNum" sz="quarter" idx="12"/>
          </p:nvPr>
        </p:nvSpPr>
        <p:spPr>
          <a:xfrm>
            <a:off x="9178183" y="5367135"/>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4601B8E-4C5D-4D9E-8821-9696CA0E0E3F}" type="slidenum">
              <a:rPr lang="en-GB" smtClean="0"/>
              <a:pPr/>
              <a:t>‹#›</a:t>
            </a:fld>
            <a:endParaRPr lang="en-GB"/>
          </a:p>
        </p:txBody>
      </p:sp>
    </p:spTree>
    <p:extLst>
      <p:ext uri="{BB962C8B-B14F-4D97-AF65-F5344CB8AC3E}">
        <p14:creationId xmlns:p14="http://schemas.microsoft.com/office/powerpoint/2010/main" val="16721876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9.xml"/><Relationship Id="rId13" Type="http://schemas.openxmlformats.org/officeDocument/2006/relationships/slideLayout" Target="../slideLayouts/slideLayout14.xml"/><Relationship Id="rId3" Type="http://schemas.openxmlformats.org/officeDocument/2006/relationships/slideLayout" Target="../slideLayouts/slideLayout4.xml"/><Relationship Id="rId7" Type="http://schemas.openxmlformats.org/officeDocument/2006/relationships/slideLayout" Target="../slideLayouts/slideLayout8.xml"/><Relationship Id="rId12" Type="http://schemas.openxmlformats.org/officeDocument/2006/relationships/slideLayout" Target="../slideLayouts/slideLayout13.xml"/><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slideLayout" Target="../slideLayouts/slideLayout7.xml"/><Relationship Id="rId11" Type="http://schemas.openxmlformats.org/officeDocument/2006/relationships/slideLayout" Target="../slideLayouts/slideLayout12.xml"/><Relationship Id="rId5" Type="http://schemas.openxmlformats.org/officeDocument/2006/relationships/slideLayout" Target="../slideLayouts/slideLayout6.xml"/><Relationship Id="rId15" Type="http://schemas.openxmlformats.org/officeDocument/2006/relationships/image" Target="../media/image2.png"/><Relationship Id="rId10" Type="http://schemas.openxmlformats.org/officeDocument/2006/relationships/slideLayout" Target="../slideLayouts/slideLayout11.xml"/><Relationship Id="rId4" Type="http://schemas.openxmlformats.org/officeDocument/2006/relationships/slideLayout" Target="../slideLayouts/slideLayout5.xml"/><Relationship Id="rId9" Type="http://schemas.openxmlformats.org/officeDocument/2006/relationships/slideLayout" Target="../slideLayouts/slideLayout10.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image" Target="../media/image3.png"/><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3" Type="http://schemas.openxmlformats.org/officeDocument/2006/relationships/slideLayout" Target="../slideLayouts/slideLayout30.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2" Type="http://schemas.openxmlformats.org/officeDocument/2006/relationships/slideLayout" Target="../slideLayouts/slideLayout29.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image" Target="../media/image4.png"/><Relationship Id="rId10" Type="http://schemas.openxmlformats.org/officeDocument/2006/relationships/slideLayout" Target="../slideLayouts/slideLayout37.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3">
            <a:extLst>
              <a:ext uri="{28A0092B-C50C-407E-A947-70E740481C1C}">
                <a14:useLocalDpi xmlns:a14="http://schemas.microsoft.com/office/drawing/2010/main" val="0"/>
              </a:ext>
            </a:extLst>
          </a:blip>
          <a:srcRect/>
          <a:stretch/>
        </p:blipFill>
        <p:spPr>
          <a:xfrm>
            <a:off x="594" y="0"/>
            <a:ext cx="12190811" cy="6857998"/>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3796829732"/>
      </p:ext>
    </p:extLst>
  </p:cSld>
  <p:clrMap bg1="lt1" tx1="dk1" bg2="lt2" tx2="dk2" accent1="accent1" accent2="accent2" accent3="accent3" accent4="accent4" accent5="accent5" accent6="accent6" hlink="hlink" folHlink="folHlink"/>
  <p:sldLayoutIdLst>
    <p:sldLayoutId id="2147483733" r:id="rId1"/>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5EE97D3-004E-241C-1F4D-DA2001CE0425}"/>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9" name="Title Placeholder 8">
            <a:extLst>
              <a:ext uri="{FF2B5EF4-FFF2-40B4-BE49-F238E27FC236}">
                <a16:creationId xmlns:a16="http://schemas.microsoft.com/office/drawing/2014/main" id="{D0781EEC-C938-86FA-B882-0B112DC0D017}"/>
              </a:ext>
            </a:extLst>
          </p:cNvPr>
          <p:cNvSpPr>
            <a:spLocks noGrp="1"/>
          </p:cNvSpPr>
          <p:nvPr>
            <p:ph type="title"/>
          </p:nvPr>
        </p:nvSpPr>
        <p:spPr>
          <a:xfrm>
            <a:off x="266700" y="365125"/>
            <a:ext cx="7086600" cy="574675"/>
          </a:xfrm>
          <a:prstGeom prst="rect">
            <a:avLst/>
          </a:prstGeom>
        </p:spPr>
        <p:txBody>
          <a:bodyPr vert="horz" lIns="91440" tIns="45720" rIns="91440" bIns="45720" rtlCol="0" anchor="t" anchorCtr="0">
            <a:normAutofit/>
          </a:bodyPr>
          <a:lstStyle/>
          <a:p>
            <a:r>
              <a:rPr lang="en-US" dirty="0"/>
              <a:t>Click to edit Master title style</a:t>
            </a:r>
            <a:endParaRPr lang="en-GB" dirty="0"/>
          </a:p>
        </p:txBody>
      </p:sp>
      <p:sp>
        <p:nvSpPr>
          <p:cNvPr id="10" name="Text Placeholder 9">
            <a:extLst>
              <a:ext uri="{FF2B5EF4-FFF2-40B4-BE49-F238E27FC236}">
                <a16:creationId xmlns:a16="http://schemas.microsoft.com/office/drawing/2014/main" id="{16BCFD7A-BAD1-80E9-241B-1E0D4B057C90}"/>
              </a:ext>
            </a:extLst>
          </p:cNvPr>
          <p:cNvSpPr>
            <a:spLocks noGrp="1"/>
          </p:cNvSpPr>
          <p:nvPr>
            <p:ph type="body" idx="1"/>
          </p:nvPr>
        </p:nvSpPr>
        <p:spPr>
          <a:xfrm>
            <a:off x="268659" y="1304925"/>
            <a:ext cx="11654683" cy="4351338"/>
          </a:xfrm>
          <a:prstGeom prst="rect">
            <a:avLst/>
          </a:prstGeom>
        </p:spPr>
        <p:txBody>
          <a:bodyPr vert="horz" lIns="91440" tIns="45720" rIns="91440" bIns="45720" rtlCol="0">
            <a:normAutofit/>
          </a:bodyPr>
          <a:lstStyle/>
          <a:p>
            <a:pPr lvl="0"/>
            <a:r>
              <a:rPr lang="en-US" dirty="0"/>
              <a:t>Click to edit body text</a:t>
            </a:r>
          </a:p>
        </p:txBody>
      </p:sp>
    </p:spTree>
    <p:extLst>
      <p:ext uri="{BB962C8B-B14F-4D97-AF65-F5344CB8AC3E}">
        <p14:creationId xmlns:p14="http://schemas.microsoft.com/office/powerpoint/2010/main" val="2232557041"/>
      </p:ext>
    </p:extLst>
  </p:cSld>
  <p:clrMap bg1="lt1" tx1="dk1" bg2="lt2" tx2="dk2" accent1="accent1" accent2="accent2" accent3="accent3" accent4="accent4" accent5="accent5" accent6="accent6" hlink="hlink" folHlink="folHlink"/>
  <p:sldLayoutIdLst>
    <p:sldLayoutId id="2147483720" r:id="rId1"/>
    <p:sldLayoutId id="2147483721" r:id="rId2"/>
    <p:sldLayoutId id="2147483726" r:id="rId3"/>
    <p:sldLayoutId id="2147483724" r:id="rId4"/>
    <p:sldLayoutId id="2147483725"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Lst>
  <p:txStyles>
    <p:title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2"/>
          </a:solidFill>
          <a:latin typeface="Arial" panose="020B0604020202020204" pitchFamily="34" charset="0"/>
          <a:ea typeface="Verdana" panose="020B0604030504040204" pitchFamily="34" charset="0"/>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1355" y="0"/>
            <a:ext cx="12189289"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837374745"/>
      </p:ext>
    </p:extLst>
  </p:cSld>
  <p:clrMap bg1="lt1" tx1="dk1" bg2="lt2" tx2="dk2" accent1="accent1" accent2="accent2" accent3="accent3" accent4="accent4" accent5="accent5" accent6="accent6" hlink="hlink" folHlink="folHlink"/>
  <p:sldLayoutIdLst>
    <p:sldLayoutId id="2147483744" r:id="rId1"/>
    <p:sldLayoutId id="2147483745" r:id="rId2"/>
    <p:sldLayoutId id="2147483746" r:id="rId3"/>
    <p:sldLayoutId id="2147483747" r:id="rId4"/>
    <p:sldLayoutId id="2147483748" r:id="rId5"/>
    <p:sldLayoutId id="2147483664" r:id="rId6"/>
    <p:sldLayoutId id="2147483665" r:id="rId7"/>
    <p:sldLayoutId id="2147483666" r:id="rId8"/>
    <p:sldLayoutId id="2147483667" r:id="rId9"/>
    <p:sldLayoutId id="2147483668" r:id="rId10"/>
    <p:sldLayoutId id="2147483669" r:id="rId11"/>
    <p:sldLayoutId id="2147483671" r:id="rId12"/>
    <p:sldLayoutId id="2147483672"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52AB5F44-508E-D5E3-9686-E5DB5331D657}"/>
              </a:ext>
            </a:extLst>
          </p:cNvPr>
          <p:cNvPicPr>
            <a:picLocks noChangeAspect="1"/>
          </p:cNvPicPr>
          <p:nvPr userDrawn="1"/>
        </p:nvPicPr>
        <p:blipFill>
          <a:blip r:embed="rId15">
            <a:extLst>
              <a:ext uri="{28A0092B-C50C-407E-A947-70E740481C1C}">
                <a14:useLocalDpi xmlns:a14="http://schemas.microsoft.com/office/drawing/2010/main" val="0"/>
              </a:ext>
            </a:extLst>
          </a:blip>
          <a:srcRect/>
          <a:stretch/>
        </p:blipFill>
        <p:spPr>
          <a:xfrm>
            <a:off x="593" y="0"/>
            <a:ext cx="12190813" cy="6857999"/>
          </a:xfrm>
          <a:prstGeom prst="rect">
            <a:avLst/>
          </a:prstGeom>
        </p:spPr>
      </p:pic>
      <p:sp>
        <p:nvSpPr>
          <p:cNvPr id="2" name="Title Placeholder 1">
            <a:extLst>
              <a:ext uri="{FF2B5EF4-FFF2-40B4-BE49-F238E27FC236}">
                <a16:creationId xmlns:a16="http://schemas.microsoft.com/office/drawing/2014/main" id="{C3592D61-4A60-6946-D1E3-5AC93DE86E86}"/>
              </a:ext>
            </a:extLst>
          </p:cNvPr>
          <p:cNvSpPr>
            <a:spLocks noGrp="1"/>
          </p:cNvSpPr>
          <p:nvPr>
            <p:ph type="title"/>
          </p:nvPr>
        </p:nvSpPr>
        <p:spPr>
          <a:xfrm>
            <a:off x="266700" y="365125"/>
            <a:ext cx="11654682" cy="472363"/>
          </a:xfrm>
          <a:prstGeom prst="rect">
            <a:avLst/>
          </a:prstGeom>
        </p:spPr>
        <p:txBody>
          <a:bodyPr vert="horz" lIns="91440" tIns="45720" rIns="91440" bIns="45720" rtlCol="0" anchor="ctr">
            <a:noAutofit/>
          </a:bodyPr>
          <a:lstStyle/>
          <a:p>
            <a:r>
              <a:rPr lang="en-US" dirty="0"/>
              <a:t>Click to edit Master title style</a:t>
            </a:r>
            <a:endParaRPr lang="en-GB" dirty="0"/>
          </a:p>
        </p:txBody>
      </p:sp>
      <p:sp>
        <p:nvSpPr>
          <p:cNvPr id="4" name="Date Placeholder 3">
            <a:extLst>
              <a:ext uri="{FF2B5EF4-FFF2-40B4-BE49-F238E27FC236}">
                <a16:creationId xmlns:a16="http://schemas.microsoft.com/office/drawing/2014/main" id="{4B1C4AB4-12A7-2444-B999-E190C2D007E6}"/>
              </a:ext>
            </a:extLst>
          </p:cNvPr>
          <p:cNvSpPr>
            <a:spLocks noGrp="1"/>
          </p:cNvSpPr>
          <p:nvPr>
            <p:ph type="dt" sz="half" idx="2"/>
          </p:nvPr>
        </p:nvSpPr>
        <p:spPr>
          <a:xfrm>
            <a:off x="266700" y="5367135"/>
            <a:ext cx="2743200" cy="365125"/>
          </a:xfrm>
          <a:prstGeom prst="rect">
            <a:avLst/>
          </a:prstGeom>
        </p:spPr>
        <p:txBody>
          <a:bodyPr vert="horz" lIns="91440" tIns="45720" rIns="91440" bIns="45720" rtlCol="0" anchor="ctr"/>
          <a:lstStyle>
            <a:lvl1pPr algn="l">
              <a:defRPr sz="1200">
                <a:solidFill>
                  <a:schemeClr val="tx1">
                    <a:tint val="75000"/>
                  </a:schemeClr>
                </a:solidFill>
                <a:latin typeface="Arial" panose="020B0604020202020204" pitchFamily="34" charset="0"/>
                <a:cs typeface="Arial" panose="020B0604020202020204" pitchFamily="34" charset="0"/>
              </a:defRPr>
            </a:lvl1pPr>
          </a:lstStyle>
          <a:p>
            <a:fld id="{046E3D24-6BCE-48F4-B6DB-AB007E8B5F8E}" type="datetimeFigureOut">
              <a:rPr lang="en-GB" smtClean="0"/>
              <a:pPr/>
              <a:t>07/07/2023</a:t>
            </a:fld>
            <a:endParaRPr lang="en-GB"/>
          </a:p>
        </p:txBody>
      </p:sp>
      <p:sp>
        <p:nvSpPr>
          <p:cNvPr id="5" name="Footer Placeholder 4">
            <a:extLst>
              <a:ext uri="{FF2B5EF4-FFF2-40B4-BE49-F238E27FC236}">
                <a16:creationId xmlns:a16="http://schemas.microsoft.com/office/drawing/2014/main" id="{28C43241-55FA-000D-E911-88A86A203DC8}"/>
              </a:ext>
            </a:extLst>
          </p:cNvPr>
          <p:cNvSpPr>
            <a:spLocks noGrp="1"/>
          </p:cNvSpPr>
          <p:nvPr>
            <p:ph type="ftr" sz="quarter" idx="3"/>
          </p:nvPr>
        </p:nvSpPr>
        <p:spPr>
          <a:xfrm>
            <a:off x="4036642" y="5367135"/>
            <a:ext cx="4114800" cy="365125"/>
          </a:xfrm>
          <a:prstGeom prst="rect">
            <a:avLst/>
          </a:prstGeom>
        </p:spPr>
        <p:txBody>
          <a:bodyPr vert="horz" lIns="91440" tIns="45720" rIns="91440" bIns="45720" rtlCol="0" anchor="ctr"/>
          <a:lstStyle>
            <a:lvl1pPr algn="ctr">
              <a:defRPr sz="1200">
                <a:solidFill>
                  <a:schemeClr val="tx1">
                    <a:tint val="75000"/>
                  </a:schemeClr>
                </a:solidFill>
                <a:latin typeface="Arial" panose="020B0604020202020204" pitchFamily="34" charset="0"/>
                <a:cs typeface="Arial" panose="020B0604020202020204" pitchFamily="34" charset="0"/>
              </a:defRPr>
            </a:lvl1pPr>
          </a:lstStyle>
          <a:p>
            <a:endParaRPr lang="en-GB" dirty="0"/>
          </a:p>
        </p:txBody>
      </p:sp>
      <p:sp>
        <p:nvSpPr>
          <p:cNvPr id="6" name="Slide Number Placeholder 5">
            <a:extLst>
              <a:ext uri="{FF2B5EF4-FFF2-40B4-BE49-F238E27FC236}">
                <a16:creationId xmlns:a16="http://schemas.microsoft.com/office/drawing/2014/main" id="{02F6D9DA-6B18-0AEA-604C-ADB3F8C64158}"/>
              </a:ext>
            </a:extLst>
          </p:cNvPr>
          <p:cNvSpPr>
            <a:spLocks noGrp="1"/>
          </p:cNvSpPr>
          <p:nvPr>
            <p:ph type="sldNum" sz="quarter" idx="4"/>
          </p:nvPr>
        </p:nvSpPr>
        <p:spPr>
          <a:xfrm>
            <a:off x="9178183" y="5367135"/>
            <a:ext cx="2743200" cy="365125"/>
          </a:xfrm>
          <a:prstGeom prst="rect">
            <a:avLst/>
          </a:prstGeom>
        </p:spPr>
        <p:txBody>
          <a:bodyPr vert="horz" lIns="91440" tIns="45720" rIns="91440" bIns="45720" rtlCol="0" anchor="ctr"/>
          <a:lstStyle>
            <a:lvl1pPr algn="r">
              <a:defRPr sz="1200">
                <a:solidFill>
                  <a:schemeClr val="tx1">
                    <a:tint val="75000"/>
                  </a:schemeClr>
                </a:solidFill>
                <a:latin typeface="Arial" panose="020B0604020202020204" pitchFamily="34" charset="0"/>
                <a:cs typeface="Arial" panose="020B0604020202020204" pitchFamily="34" charset="0"/>
              </a:defRPr>
            </a:lvl1pPr>
          </a:lstStyle>
          <a:p>
            <a:fld id="{94601B8E-4C5D-4D9E-8821-9696CA0E0E3F}" type="slidenum">
              <a:rPr lang="en-GB" smtClean="0"/>
              <a:pPr/>
              <a:t>‹#›</a:t>
            </a:fld>
            <a:endParaRPr lang="en-GB"/>
          </a:p>
        </p:txBody>
      </p:sp>
      <p:sp>
        <p:nvSpPr>
          <p:cNvPr id="13" name="Text Placeholder 2">
            <a:extLst>
              <a:ext uri="{FF2B5EF4-FFF2-40B4-BE49-F238E27FC236}">
                <a16:creationId xmlns:a16="http://schemas.microsoft.com/office/drawing/2014/main" id="{7E71A0C6-6FDD-31C0-2DA4-598F59053007}"/>
              </a:ext>
            </a:extLst>
          </p:cNvPr>
          <p:cNvSpPr>
            <a:spLocks noGrp="1"/>
          </p:cNvSpPr>
          <p:nvPr>
            <p:ph type="body" idx="1"/>
          </p:nvPr>
        </p:nvSpPr>
        <p:spPr>
          <a:xfrm>
            <a:off x="266700" y="1304925"/>
            <a:ext cx="11654683" cy="386559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3562387349"/>
      </p:ext>
    </p:extLst>
  </p:cSld>
  <p:clrMap bg1="lt1" tx1="dk1" bg2="lt2" tx2="dk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35" r:id="rId6"/>
    <p:sldLayoutId id="2147483736" r:id="rId7"/>
    <p:sldLayoutId id="2147483737" r:id="rId8"/>
    <p:sldLayoutId id="2147483738" r:id="rId9"/>
    <p:sldLayoutId id="2147483739" r:id="rId10"/>
    <p:sldLayoutId id="2147483740" r:id="rId11"/>
    <p:sldLayoutId id="2147483742" r:id="rId12"/>
    <p:sldLayoutId id="2147483743" r:id="rId13"/>
  </p:sldLayoutIdLst>
  <p:txStyles>
    <p:title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jpeg"/><Relationship Id="rId2" Type="http://schemas.openxmlformats.org/officeDocument/2006/relationships/image" Target="../media/image5.JPG"/><Relationship Id="rId1" Type="http://schemas.openxmlformats.org/officeDocument/2006/relationships/slideLayout" Target="../slideLayouts/slideLayout2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a:spLocks noGrp="1"/>
          </p:cNvSpPr>
          <p:nvPr>
            <p:ph type="ctrTitle"/>
          </p:nvPr>
        </p:nvSpPr>
        <p:spPr/>
        <p:txBody>
          <a:bodyPr/>
          <a:lstStyle/>
          <a:p>
            <a:r>
              <a:rPr lang="en-GB" dirty="0" smtClean="0"/>
              <a:t>Group Name</a:t>
            </a:r>
            <a:endParaRPr lang="en-GB" dirty="0"/>
          </a:p>
        </p:txBody>
      </p:sp>
      <p:sp>
        <p:nvSpPr>
          <p:cNvPr id="3" name="Subtitle 2">
            <a:extLst>
              <a:ext uri="{FF2B5EF4-FFF2-40B4-BE49-F238E27FC236}">
                <a16:creationId xmlns:a16="http://schemas.microsoft.com/office/drawing/2014/main" id="{15A80B9D-A009-468E-DD38-1C459E82E2B8}"/>
              </a:ext>
            </a:extLst>
          </p:cNvPr>
          <p:cNvSpPr>
            <a:spLocks noGrp="1"/>
          </p:cNvSpPr>
          <p:nvPr>
            <p:ph type="subTitle" idx="1"/>
          </p:nvPr>
        </p:nvSpPr>
        <p:spPr/>
        <p:txBody>
          <a:bodyPr/>
          <a:lstStyle/>
          <a:p>
            <a:r>
              <a:rPr lang="en-GB" dirty="0" smtClean="0"/>
              <a:t>Haroon, Esher, Bill</a:t>
            </a:r>
            <a:endParaRPr lang="en-GB" dirty="0"/>
          </a:p>
        </p:txBody>
      </p:sp>
      <p:sp>
        <p:nvSpPr>
          <p:cNvPr id="4" name="Text Placeholder 3">
            <a:extLst>
              <a:ext uri="{FF2B5EF4-FFF2-40B4-BE49-F238E27FC236}">
                <a16:creationId xmlns:a16="http://schemas.microsoft.com/office/drawing/2014/main" id="{F317514D-CA92-5C28-8A6F-C434B7EF14DE}"/>
              </a:ext>
            </a:extLst>
          </p:cNvPr>
          <p:cNvSpPr>
            <a:spLocks noGrp="1"/>
          </p:cNvSpPr>
          <p:nvPr>
            <p:ph type="body" sz="quarter" idx="10"/>
          </p:nvPr>
        </p:nvSpPr>
        <p:spPr/>
        <p:txBody>
          <a:bodyPr>
            <a:normAutofit fontScale="92500" lnSpcReduction="20000"/>
          </a:bodyPr>
          <a:lstStyle/>
          <a:p>
            <a:r>
              <a:rPr lang="en-GB" dirty="0" smtClean="0"/>
              <a:t>RAL Visitor Centre</a:t>
            </a:r>
            <a:endParaRPr lang="en-GB" dirty="0"/>
          </a:p>
        </p:txBody>
      </p:sp>
      <p:sp>
        <p:nvSpPr>
          <p:cNvPr id="5" name="Text Placeholder 4">
            <a:extLst>
              <a:ext uri="{FF2B5EF4-FFF2-40B4-BE49-F238E27FC236}">
                <a16:creationId xmlns:a16="http://schemas.microsoft.com/office/drawing/2014/main" id="{F4CC80D5-0EB8-807C-B0E7-140CDCF28F4C}"/>
              </a:ext>
            </a:extLst>
          </p:cNvPr>
          <p:cNvSpPr>
            <a:spLocks noGrp="1"/>
          </p:cNvSpPr>
          <p:nvPr>
            <p:ph type="body" sz="quarter" idx="11"/>
          </p:nvPr>
        </p:nvSpPr>
        <p:spPr/>
        <p:txBody>
          <a:bodyPr>
            <a:normAutofit fontScale="92500" lnSpcReduction="20000"/>
          </a:bodyPr>
          <a:lstStyle/>
          <a:p>
            <a:r>
              <a:rPr lang="en-GB" dirty="0" smtClean="0"/>
              <a:t>07.07.23</a:t>
            </a:r>
            <a:endParaRPr lang="en-GB" dirty="0"/>
          </a:p>
        </p:txBody>
      </p:sp>
    </p:spTree>
    <p:extLst>
      <p:ext uri="{BB962C8B-B14F-4D97-AF65-F5344CB8AC3E}">
        <p14:creationId xmlns:p14="http://schemas.microsoft.com/office/powerpoint/2010/main" val="14818267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Content Placeholder 2"/>
          <p:cNvSpPr txBox="1">
            <a:spLocks/>
          </p:cNvSpPr>
          <p:nvPr/>
        </p:nvSpPr>
        <p:spPr>
          <a:xfrm>
            <a:off x="9007811" y="2428538"/>
            <a:ext cx="1909375" cy="621691"/>
          </a:xfrm>
          <a:prstGeom prst="rect">
            <a:avLst/>
          </a:prstGeom>
          <a:solidFill>
            <a:schemeClr val="bg1"/>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en-GB" dirty="0" smtClean="0"/>
              <a:t>taekwondo</a:t>
            </a:r>
          </a:p>
        </p:txBody>
      </p:sp>
      <p:sp>
        <p:nvSpPr>
          <p:cNvPr id="12" name="Content Placeholder 2"/>
          <p:cNvSpPr txBox="1">
            <a:spLocks/>
          </p:cNvSpPr>
          <p:nvPr/>
        </p:nvSpPr>
        <p:spPr>
          <a:xfrm>
            <a:off x="5248209" y="2727222"/>
            <a:ext cx="4009662" cy="621691"/>
          </a:xfrm>
          <a:prstGeom prst="rect">
            <a:avLst/>
          </a:prstGeom>
          <a:solidFill>
            <a:schemeClr val="bg1"/>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en-GB" dirty="0" smtClean="0"/>
              <a:t>dance (Indian Classical)</a:t>
            </a: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47408" y="2791196"/>
            <a:ext cx="3196887" cy="3870365"/>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364" t="34883" r="1916" b="-674"/>
          <a:stretch/>
        </p:blipFill>
        <p:spPr>
          <a:xfrm>
            <a:off x="5677162" y="3172690"/>
            <a:ext cx="2714953" cy="3251201"/>
          </a:xfrm>
          <a:prstGeom prst="rect">
            <a:avLst/>
          </a:prstGeom>
        </p:spPr>
      </p:pic>
      <p:sp>
        <p:nvSpPr>
          <p:cNvPr id="2" name="Title 1"/>
          <p:cNvSpPr txBox="1">
            <a:spLocks/>
          </p:cNvSpPr>
          <p:nvPr/>
        </p:nvSpPr>
        <p:spPr>
          <a:xfrm>
            <a:off x="-312421" y="236194"/>
            <a:ext cx="11756303"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pPr lvl="1" algn="ctr"/>
            <a:r>
              <a:rPr lang="en-GB" sz="2400" i="1" dirty="0" smtClean="0"/>
              <a:t>My name is </a:t>
            </a:r>
            <a:r>
              <a:rPr lang="en-GB" sz="2400" i="1" dirty="0" smtClean="0"/>
              <a:t>Mukta</a:t>
            </a:r>
            <a:endParaRPr lang="en-GB" sz="2400" i="1" dirty="0"/>
          </a:p>
        </p:txBody>
      </p:sp>
      <p:sp>
        <p:nvSpPr>
          <p:cNvPr id="3" name="Content Placeholder 2"/>
          <p:cNvSpPr txBox="1">
            <a:spLocks/>
          </p:cNvSpPr>
          <p:nvPr/>
        </p:nvSpPr>
        <p:spPr>
          <a:xfrm>
            <a:off x="3299442" y="810869"/>
            <a:ext cx="5708369" cy="621691"/>
          </a:xfrm>
          <a:prstGeom prst="rect">
            <a:avLst/>
          </a:prstGeom>
          <a:solidFill>
            <a:schemeClr val="bg1"/>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en-GB" dirty="0" smtClean="0"/>
              <a:t>A few of the things that I like doing in my free time…</a:t>
            </a:r>
          </a:p>
        </p:txBody>
      </p:sp>
      <p:sp>
        <p:nvSpPr>
          <p:cNvPr id="8" name="Content Placeholder 2"/>
          <p:cNvSpPr txBox="1">
            <a:spLocks/>
          </p:cNvSpPr>
          <p:nvPr/>
        </p:nvSpPr>
        <p:spPr>
          <a:xfrm>
            <a:off x="380851" y="576223"/>
            <a:ext cx="2225320" cy="469291"/>
          </a:xfrm>
          <a:prstGeom prst="rect">
            <a:avLst/>
          </a:prstGeom>
          <a:solidFill>
            <a:schemeClr val="bg1"/>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en-GB" dirty="0"/>
              <a:t>p</a:t>
            </a:r>
            <a:r>
              <a:rPr lang="en-GB" dirty="0" smtClean="0"/>
              <a:t>laying guitar</a:t>
            </a:r>
          </a:p>
        </p:txBody>
      </p:sp>
      <p:pic>
        <p:nvPicPr>
          <p:cNvPr id="4" name="Picture 3"/>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177552" y="987522"/>
            <a:ext cx="2858077" cy="3810769"/>
          </a:xfrm>
          <a:prstGeom prst="rect">
            <a:avLst/>
          </a:prstGeom>
        </p:spPr>
      </p:pic>
      <p:sp>
        <p:nvSpPr>
          <p:cNvPr id="9" name="Content Placeholder 2"/>
          <p:cNvSpPr txBox="1">
            <a:spLocks/>
          </p:cNvSpPr>
          <p:nvPr/>
        </p:nvSpPr>
        <p:spPr>
          <a:xfrm>
            <a:off x="3299442" y="2346199"/>
            <a:ext cx="2225320" cy="316891"/>
          </a:xfrm>
          <a:prstGeom prst="rect">
            <a:avLst/>
          </a:prstGeom>
          <a:solidFill>
            <a:schemeClr val="bg1"/>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lvl="1" indent="0">
              <a:buNone/>
            </a:pPr>
            <a:r>
              <a:rPr lang="en-GB" dirty="0" smtClean="0"/>
              <a:t>skateboarding</a:t>
            </a:r>
          </a:p>
        </p:txBody>
      </p:sp>
      <p:cxnSp>
        <p:nvCxnSpPr>
          <p:cNvPr id="15" name="Curved Connector 14"/>
          <p:cNvCxnSpPr>
            <a:endCxn id="8" idx="0"/>
          </p:cNvCxnSpPr>
          <p:nvPr/>
        </p:nvCxnSpPr>
        <p:spPr>
          <a:xfrm rot="10800000">
            <a:off x="1493512" y="576224"/>
            <a:ext cx="2153929" cy="501773"/>
          </a:xfrm>
          <a:prstGeom prst="curvedConnector4">
            <a:avLst>
              <a:gd name="adj1" fmla="val 24171"/>
              <a:gd name="adj2" fmla="val 14555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Curved Connector 16"/>
          <p:cNvCxnSpPr>
            <a:endCxn id="9" idx="0"/>
          </p:cNvCxnSpPr>
          <p:nvPr/>
        </p:nvCxnSpPr>
        <p:spPr>
          <a:xfrm rot="10800000" flipV="1">
            <a:off x="4412102" y="1320037"/>
            <a:ext cx="1338458" cy="1026161"/>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Curved Connector 18"/>
          <p:cNvCxnSpPr>
            <a:stCxn id="3" idx="2"/>
            <a:endCxn id="12" idx="0"/>
          </p:cNvCxnSpPr>
          <p:nvPr/>
        </p:nvCxnSpPr>
        <p:spPr>
          <a:xfrm rot="16200000" flipH="1">
            <a:off x="6056002" y="1530184"/>
            <a:ext cx="1294662" cy="109941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Curved Connector 20"/>
          <p:cNvCxnSpPr>
            <a:endCxn id="13" idx="0"/>
          </p:cNvCxnSpPr>
          <p:nvPr/>
        </p:nvCxnSpPr>
        <p:spPr>
          <a:xfrm>
            <a:off x="8514080" y="987522"/>
            <a:ext cx="1448419" cy="1441016"/>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 name="Picture 9"/>
          <p:cNvPicPr>
            <a:picLocks noChangeAspect="1"/>
          </p:cNvPicPr>
          <p:nvPr/>
        </p:nvPicPr>
        <p:blipFill rotWithShape="1">
          <a:blip r:embed="rId5">
            <a:extLst>
              <a:ext uri="{28A0092B-C50C-407E-A947-70E740481C1C}">
                <a14:useLocalDpi xmlns:a14="http://schemas.microsoft.com/office/drawing/2010/main" val="0"/>
              </a:ext>
            </a:extLst>
          </a:blip>
          <a:srcRect t="50101" r="51677"/>
          <a:stretch/>
        </p:blipFill>
        <p:spPr>
          <a:xfrm>
            <a:off x="3712846" y="2727222"/>
            <a:ext cx="1562929" cy="2870585"/>
          </a:xfrm>
          <a:prstGeom prst="rect">
            <a:avLst/>
          </a:prstGeom>
        </p:spPr>
      </p:pic>
      <p:pic>
        <p:nvPicPr>
          <p:cNvPr id="1028" name="Picture 4" descr="Quantum Computing: What It Is &amp; How It Works | Built In"/>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0446" y="875001"/>
            <a:ext cx="9997540" cy="524870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irst quantum computer to pack 100 qubits enters crowded rac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926149" y="2667707"/>
            <a:ext cx="6055720" cy="403451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2181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2"/>
          <a:stretch>
            <a:fillRect/>
          </a:stretch>
        </p:blipFill>
        <p:spPr>
          <a:xfrm>
            <a:off x="341458" y="3022339"/>
            <a:ext cx="5585460" cy="2116515"/>
          </a:xfrm>
          <a:prstGeom prst="rect">
            <a:avLst/>
          </a:prstGeom>
        </p:spPr>
      </p:pic>
      <p:sp>
        <p:nvSpPr>
          <p:cNvPr id="2" name="Title 1"/>
          <p:cNvSpPr txBox="1">
            <a:spLocks/>
          </p:cNvSpPr>
          <p:nvPr/>
        </p:nvSpPr>
        <p:spPr>
          <a:xfrm>
            <a:off x="266700" y="428499"/>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1 Projects: Group 1D: Peak Finding</a:t>
            </a:r>
            <a:endParaRPr lang="en-GB" dirty="0"/>
          </a:p>
        </p:txBody>
      </p:sp>
      <p:sp>
        <p:nvSpPr>
          <p:cNvPr id="5" name="TextBox 4"/>
          <p:cNvSpPr txBox="1"/>
          <p:nvPr/>
        </p:nvSpPr>
        <p:spPr>
          <a:xfrm>
            <a:off x="6080278" y="5471990"/>
            <a:ext cx="3830320" cy="923330"/>
          </a:xfrm>
          <a:prstGeom prst="rect">
            <a:avLst/>
          </a:prstGeom>
          <a:noFill/>
        </p:spPr>
        <p:txBody>
          <a:bodyPr wrap="square" rtlCol="0">
            <a:spAutoFit/>
          </a:bodyPr>
          <a:lstStyle/>
          <a:p>
            <a:r>
              <a:rPr lang="en-GB" dirty="0" smtClean="0"/>
              <a:t>Here I learnt that the internet is your best friend and you don’t need to be doing raw code all the time.</a:t>
            </a:r>
            <a:endParaRPr lang="en-GB" dirty="0"/>
          </a:p>
        </p:txBody>
      </p:sp>
      <p:pic>
        <p:nvPicPr>
          <p:cNvPr id="7" name="Picture 6"/>
          <p:cNvPicPr>
            <a:picLocks noChangeAspect="1"/>
          </p:cNvPicPr>
          <p:nvPr/>
        </p:nvPicPr>
        <p:blipFill>
          <a:blip r:embed="rId3"/>
          <a:stretch>
            <a:fillRect/>
          </a:stretch>
        </p:blipFill>
        <p:spPr>
          <a:xfrm>
            <a:off x="6080278" y="1003174"/>
            <a:ext cx="5052528" cy="4355806"/>
          </a:xfrm>
          <a:prstGeom prst="rect">
            <a:avLst/>
          </a:prstGeom>
        </p:spPr>
      </p:pic>
      <p:sp>
        <p:nvSpPr>
          <p:cNvPr id="8" name="TextBox 7"/>
          <p:cNvSpPr txBox="1"/>
          <p:nvPr/>
        </p:nvSpPr>
        <p:spPr>
          <a:xfrm>
            <a:off x="649278" y="1443332"/>
            <a:ext cx="5354320" cy="1200329"/>
          </a:xfrm>
          <a:prstGeom prst="rect">
            <a:avLst/>
          </a:prstGeom>
          <a:noFill/>
        </p:spPr>
        <p:txBody>
          <a:bodyPr wrap="square" rtlCol="0">
            <a:spAutoFit/>
          </a:bodyPr>
          <a:lstStyle/>
          <a:p>
            <a:r>
              <a:rPr lang="en-GB" dirty="0" smtClean="0"/>
              <a:t>What I did and learnt:</a:t>
            </a:r>
          </a:p>
          <a:p>
            <a:pPr marL="285750" indent="-285750">
              <a:buFontTx/>
              <a:buChar char="-"/>
            </a:pPr>
            <a:r>
              <a:rPr lang="en-GB" dirty="0" smtClean="0"/>
              <a:t>Research</a:t>
            </a:r>
          </a:p>
          <a:p>
            <a:pPr marL="285750" indent="-285750">
              <a:buFontTx/>
              <a:buChar char="-"/>
            </a:pPr>
            <a:r>
              <a:rPr lang="en-GB" dirty="0" smtClean="0"/>
              <a:t>Documentation</a:t>
            </a:r>
          </a:p>
          <a:p>
            <a:pPr marL="285750" indent="-285750">
              <a:buFontTx/>
              <a:buChar char="-"/>
            </a:pPr>
            <a:r>
              <a:rPr lang="en-GB" dirty="0" smtClean="0"/>
              <a:t>That I never want to find peaks in data again!!</a:t>
            </a:r>
            <a:endParaRPr lang="en-GB" dirty="0"/>
          </a:p>
        </p:txBody>
      </p:sp>
    </p:spTree>
    <p:extLst>
      <p:ext uri="{BB962C8B-B14F-4D97-AF65-F5344CB8AC3E}">
        <p14:creationId xmlns:p14="http://schemas.microsoft.com/office/powerpoint/2010/main" val="36993738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txBox="1">
            <a:spLocks/>
          </p:cNvSpPr>
          <p:nvPr/>
        </p:nvSpPr>
        <p:spPr>
          <a:xfrm>
            <a:off x="266699" y="365125"/>
            <a:ext cx="10932437" cy="574675"/>
          </a:xfrm>
          <a:prstGeom prst="rect">
            <a:avLst/>
          </a:prstGeom>
        </p:spPr>
        <p:txBody>
          <a:bodyPr/>
          <a:lstStyle>
            <a:lvl1pPr algn="l" defTabSz="914400" rtl="0" eaLnBrk="1" latinLnBrk="0" hangingPunct="1">
              <a:lnSpc>
                <a:spcPct val="90000"/>
              </a:lnSpc>
              <a:spcBef>
                <a:spcPct val="0"/>
              </a:spcBef>
              <a:buNone/>
              <a:defRPr sz="2800" kern="1200">
                <a:solidFill>
                  <a:srgbClr val="003088"/>
                </a:solidFill>
                <a:latin typeface="Arial" panose="020B0604020202020204" pitchFamily="34" charset="0"/>
                <a:ea typeface="+mj-ea"/>
                <a:cs typeface="Arial" panose="020B0604020202020204" pitchFamily="34" charset="0"/>
              </a:defRPr>
            </a:lvl1pPr>
          </a:lstStyle>
          <a:p>
            <a:r>
              <a:rPr lang="en-GB" dirty="0" smtClean="0"/>
              <a:t>Stage 2 Projects: Bar Graph GUI</a:t>
            </a:r>
            <a:endParaRPr lang="en-GB" dirty="0"/>
          </a:p>
        </p:txBody>
      </p:sp>
      <p:sp>
        <p:nvSpPr>
          <p:cNvPr id="3" name="Content Placeholder 2"/>
          <p:cNvSpPr txBox="1">
            <a:spLocks/>
          </p:cNvSpPr>
          <p:nvPr/>
        </p:nvSpPr>
        <p:spPr>
          <a:xfrm>
            <a:off x="320176" y="915425"/>
            <a:ext cx="5412741" cy="187277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What I did/learnt in stage 2:</a:t>
            </a:r>
          </a:p>
          <a:p>
            <a:pPr lvl="1"/>
            <a:r>
              <a:rPr lang="en-GB" dirty="0" smtClean="0"/>
              <a:t>GUI design w/ Charlize in </a:t>
            </a:r>
            <a:r>
              <a:rPr lang="en-GB" dirty="0" err="1" smtClean="0"/>
              <a:t>Qt</a:t>
            </a:r>
            <a:r>
              <a:rPr lang="en-GB" dirty="0" smtClean="0"/>
              <a:t> Designer</a:t>
            </a:r>
          </a:p>
          <a:p>
            <a:pPr lvl="1"/>
            <a:r>
              <a:rPr lang="en-GB" dirty="0" smtClean="0"/>
              <a:t>Connecting buttons in the GUI to our coded functions and making the GUI work in collaboration with the rest of the group</a:t>
            </a:r>
          </a:p>
          <a:p>
            <a:pPr lvl="1"/>
            <a:r>
              <a:rPr lang="en-GB" dirty="0" smtClean="0"/>
              <a:t>Improved my python skills</a:t>
            </a:r>
            <a:endParaRPr lang="en-GB" dirty="0"/>
          </a:p>
        </p:txBody>
      </p:sp>
      <p:pic>
        <p:nvPicPr>
          <p:cNvPr id="4" name="Picture 3"/>
          <p:cNvPicPr>
            <a:picLocks noChangeAspect="1"/>
          </p:cNvPicPr>
          <p:nvPr/>
        </p:nvPicPr>
        <p:blipFill>
          <a:blip r:embed="rId2"/>
          <a:stretch>
            <a:fillRect/>
          </a:stretch>
        </p:blipFill>
        <p:spPr>
          <a:xfrm>
            <a:off x="266699" y="2681052"/>
            <a:ext cx="5793277" cy="3098800"/>
          </a:xfrm>
          <a:prstGeom prst="rect">
            <a:avLst/>
          </a:prstGeom>
        </p:spPr>
      </p:pic>
      <p:pic>
        <p:nvPicPr>
          <p:cNvPr id="5" name="Picture 4"/>
          <p:cNvPicPr>
            <a:picLocks noChangeAspect="1"/>
          </p:cNvPicPr>
          <p:nvPr/>
        </p:nvPicPr>
        <p:blipFill>
          <a:blip r:embed="rId3"/>
          <a:stretch>
            <a:fillRect/>
          </a:stretch>
        </p:blipFill>
        <p:spPr>
          <a:xfrm>
            <a:off x="6502323" y="652462"/>
            <a:ext cx="4581524" cy="3464250"/>
          </a:xfrm>
          <a:prstGeom prst="rect">
            <a:avLst/>
          </a:prstGeom>
        </p:spPr>
      </p:pic>
      <p:pic>
        <p:nvPicPr>
          <p:cNvPr id="6" name="Picture 5"/>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6829382" y="3954780"/>
            <a:ext cx="3627120" cy="2720340"/>
          </a:xfrm>
          <a:prstGeom prst="rect">
            <a:avLst/>
          </a:prstGeom>
        </p:spPr>
      </p:pic>
    </p:spTree>
    <p:extLst>
      <p:ext uri="{BB962C8B-B14F-4D97-AF65-F5344CB8AC3E}">
        <p14:creationId xmlns:p14="http://schemas.microsoft.com/office/powerpoint/2010/main" val="5839820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3"/>
          <p:cNvSpPr txBox="1">
            <a:spLocks/>
          </p:cNvSpPr>
          <p:nvPr/>
        </p:nvSpPr>
        <p:spPr>
          <a:xfrm>
            <a:off x="266700" y="1132909"/>
            <a:ext cx="10217214" cy="5086821"/>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rgbClr val="676767"/>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rgbClr val="676767"/>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smtClean="0"/>
              <a:t>Each human should take a copy of this template, and fill </a:t>
            </a:r>
            <a:r>
              <a:rPr lang="en-GB" smtClean="0"/>
              <a:t>in the above </a:t>
            </a:r>
            <a:r>
              <a:rPr lang="en-GB" dirty="0" smtClean="0"/>
              <a:t>3 slides</a:t>
            </a:r>
          </a:p>
          <a:p>
            <a:r>
              <a:rPr lang="en-GB" dirty="0" smtClean="0"/>
              <a:t>Each human should rename this template to their first name and save it</a:t>
            </a:r>
          </a:p>
          <a:p>
            <a:r>
              <a:rPr lang="en-GB" dirty="0" smtClean="0"/>
              <a:t>One human from each GUI group collect these templates and put them together (open 2 </a:t>
            </a:r>
            <a:r>
              <a:rPr lang="en-GB" dirty="0" err="1" smtClean="0"/>
              <a:t>powerpoint</a:t>
            </a:r>
            <a:r>
              <a:rPr lang="en-GB" dirty="0" smtClean="0"/>
              <a:t> instances and copy/paste the slides from the left menu), edit the title slide, acknowledgements, </a:t>
            </a:r>
            <a:r>
              <a:rPr lang="en-GB" dirty="0" err="1" smtClean="0"/>
              <a:t>etc</a:t>
            </a:r>
            <a:endParaRPr lang="en-GB" dirty="0" smtClean="0"/>
          </a:p>
        </p:txBody>
      </p:sp>
    </p:spTree>
    <p:extLst>
      <p:ext uri="{BB962C8B-B14F-4D97-AF65-F5344CB8AC3E}">
        <p14:creationId xmlns:p14="http://schemas.microsoft.com/office/powerpoint/2010/main" val="37411898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Acknowledgments</a:t>
            </a:r>
            <a:endParaRPr lang="en-GB" dirty="0"/>
          </a:p>
        </p:txBody>
      </p:sp>
      <p:sp>
        <p:nvSpPr>
          <p:cNvPr id="4" name="Content Placeholder 3"/>
          <p:cNvSpPr>
            <a:spLocks noGrp="1"/>
          </p:cNvSpPr>
          <p:nvPr>
            <p:ph idx="1"/>
          </p:nvPr>
        </p:nvSpPr>
        <p:spPr>
          <a:xfrm>
            <a:off x="266700" y="1132909"/>
            <a:ext cx="10217214" cy="5086821"/>
          </a:xfrm>
        </p:spPr>
        <p:txBody>
          <a:bodyPr>
            <a:normAutofit/>
          </a:bodyPr>
          <a:lstStyle/>
          <a:p>
            <a:r>
              <a:rPr lang="en-GB" dirty="0" smtClean="0"/>
              <a:t>We </a:t>
            </a:r>
            <a:r>
              <a:rPr lang="en-GB" dirty="0"/>
              <a:t>are </a:t>
            </a:r>
            <a:r>
              <a:rPr lang="en-GB" dirty="0" smtClean="0"/>
              <a:t>privileged to do a job that we love, and one that serves so many. In order to do big science we require vast teams and incredible people who support our work. We must always acknowledge those who contribute to our success.</a:t>
            </a:r>
            <a:endParaRPr lang="en-GB" dirty="0"/>
          </a:p>
          <a:p>
            <a:r>
              <a:rPr lang="en-GB" dirty="0" smtClean="0"/>
              <a:t>Our cleaner Pamela sanitises every desk in the building, vacuums our biscuit crumbs, mops the floors, disposes of our cups and napkins, carries our refuse to the industrial bins, ensures we have clean toilets, and often moves furniture, every day before we arrive.</a:t>
            </a:r>
            <a:endParaRPr lang="en-GB" dirty="0"/>
          </a:p>
          <a:p>
            <a:r>
              <a:rPr lang="en-GB" dirty="0" smtClean="0"/>
              <a:t>Our reception team have had to phone a grumpy physicist on every occasion that you forgot your badges, and often I’ve missed their calls so they’ve sorted you out anyway. That’s a lot of unnecessary hassle for them.</a:t>
            </a:r>
          </a:p>
          <a:p>
            <a:r>
              <a:rPr lang="en-GB" dirty="0" smtClean="0"/>
              <a:t>Our public engagement (PE) team have read ~ 700 </a:t>
            </a:r>
            <a:r>
              <a:rPr lang="en-GB" dirty="0" err="1" smtClean="0"/>
              <a:t>wx</a:t>
            </a:r>
            <a:r>
              <a:rPr lang="en-GB" dirty="0" smtClean="0"/>
              <a:t> applications, sifted and sorted </a:t>
            </a:r>
            <a:r>
              <a:rPr lang="en-GB" b="1" dirty="0" smtClean="0"/>
              <a:t>your</a:t>
            </a:r>
            <a:r>
              <a:rPr lang="en-GB" dirty="0" smtClean="0"/>
              <a:t> applications, so that we could select you individually. All other </a:t>
            </a:r>
            <a:r>
              <a:rPr lang="en-GB" dirty="0" err="1" smtClean="0"/>
              <a:t>wx</a:t>
            </a:r>
            <a:r>
              <a:rPr lang="en-GB" dirty="0" smtClean="0"/>
              <a:t> students have a desk wherever their supervisor can find space. The PE team have not only granted us their space for 2 weeks, but the use of their laptops. We have exceptionally been granted use of their personal kitchen.</a:t>
            </a:r>
          </a:p>
          <a:p>
            <a:endParaRPr lang="en-GB" dirty="0"/>
          </a:p>
          <a:p>
            <a:r>
              <a:rPr lang="en-GB" dirty="0" smtClean="0"/>
              <a:t>Please delete the above message and keep it simple:</a:t>
            </a:r>
          </a:p>
          <a:p>
            <a:pPr marL="285750" indent="-285750">
              <a:buFont typeface="Arial" panose="020B0604020202020204" pitchFamily="34" charset="0"/>
              <a:buChar char="•"/>
            </a:pPr>
            <a:r>
              <a:rPr lang="en-GB" dirty="0" smtClean="0"/>
              <a:t>Public Engagement Team</a:t>
            </a:r>
          </a:p>
          <a:p>
            <a:pPr marL="285750" indent="-285750">
              <a:buFont typeface="Arial" panose="020B0604020202020204" pitchFamily="34" charset="0"/>
              <a:buChar char="•"/>
            </a:pPr>
            <a:r>
              <a:rPr lang="en-GB" dirty="0" err="1" smtClean="0"/>
              <a:t>Etc</a:t>
            </a:r>
            <a:endParaRPr lang="en-GB" dirty="0" smtClean="0"/>
          </a:p>
        </p:txBody>
      </p:sp>
    </p:spTree>
    <p:extLst>
      <p:ext uri="{BB962C8B-B14F-4D97-AF65-F5344CB8AC3E}">
        <p14:creationId xmlns:p14="http://schemas.microsoft.com/office/powerpoint/2010/main" val="2114701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GUI Demo</a:t>
            </a:r>
            <a:endParaRPr lang="en-GB" dirty="0"/>
          </a:p>
        </p:txBody>
      </p:sp>
      <p:sp>
        <p:nvSpPr>
          <p:cNvPr id="3" name="Text Placeholder 2"/>
          <p:cNvSpPr>
            <a:spLocks noGrp="1"/>
          </p:cNvSpPr>
          <p:nvPr>
            <p:ph type="body" idx="1"/>
          </p:nvPr>
        </p:nvSpPr>
        <p:spPr/>
        <p:txBody>
          <a:bodyPr>
            <a:normAutofit fontScale="92500"/>
          </a:bodyPr>
          <a:lstStyle/>
          <a:p>
            <a:r>
              <a:rPr lang="en-GB" dirty="0" smtClean="0"/>
              <a:t>5 minutes max, show live data, demo mode, change some settings and show features</a:t>
            </a:r>
            <a:endParaRPr lang="en-GB" dirty="0"/>
          </a:p>
        </p:txBody>
      </p:sp>
    </p:spTree>
    <p:extLst>
      <p:ext uri="{BB962C8B-B14F-4D97-AF65-F5344CB8AC3E}">
        <p14:creationId xmlns:p14="http://schemas.microsoft.com/office/powerpoint/2010/main" val="1324056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B5CD0-94BB-02A9-D0D6-755513A2911E}"/>
              </a:ext>
            </a:extLst>
          </p:cNvPr>
          <p:cNvSpPr txBox="1">
            <a:spLocks/>
          </p:cNvSpPr>
          <p:nvPr/>
        </p:nvSpPr>
        <p:spPr>
          <a:xfrm>
            <a:off x="2538994" y="3245524"/>
            <a:ext cx="9144000" cy="1138240"/>
          </a:xfrm>
          <a:prstGeom prst="rect">
            <a:avLst/>
          </a:prstGeom>
        </p:spPr>
        <p:txBody>
          <a:bodyPr/>
          <a:lstStyle>
            <a:lvl1pPr algn="l" defTabSz="914400" rtl="0" eaLnBrk="1" latinLnBrk="0" hangingPunct="1">
              <a:lnSpc>
                <a:spcPct val="90000"/>
              </a:lnSpc>
              <a:spcBef>
                <a:spcPct val="0"/>
              </a:spcBef>
              <a:buNone/>
              <a:defRPr sz="2800" b="0" kern="1200">
                <a:solidFill>
                  <a:schemeClr val="accent3"/>
                </a:solidFill>
                <a:latin typeface="Arial" panose="020B0604020202020204" pitchFamily="34" charset="0"/>
                <a:ea typeface="Verdana" panose="020B0604030504040204" pitchFamily="34" charset="0"/>
                <a:cs typeface="Arial" panose="020B0604020202020204" pitchFamily="34" charset="0"/>
              </a:defRPr>
            </a:lvl1pPr>
          </a:lstStyle>
          <a:p>
            <a:r>
              <a:rPr lang="en-GB" sz="4000" dirty="0" smtClean="0"/>
              <a:t>Thank you</a:t>
            </a:r>
          </a:p>
          <a:p>
            <a:endParaRPr lang="en-GB" sz="4000" dirty="0"/>
          </a:p>
          <a:p>
            <a:r>
              <a:rPr lang="en-GB" sz="4000" dirty="0" smtClean="0"/>
              <a:t>			Questions?</a:t>
            </a:r>
          </a:p>
        </p:txBody>
      </p:sp>
    </p:spTree>
    <p:extLst>
      <p:ext uri="{BB962C8B-B14F-4D97-AF65-F5344CB8AC3E}">
        <p14:creationId xmlns:p14="http://schemas.microsoft.com/office/powerpoint/2010/main" val="3714993588"/>
      </p:ext>
    </p:extLst>
  </p:cSld>
  <p:clrMapOvr>
    <a:masterClrMapping/>
  </p:clrMapOvr>
</p:sld>
</file>

<file path=ppt/theme/theme1.xml><?xml version="1.0" encoding="utf-8"?>
<a:theme xmlns:a="http://schemas.openxmlformats.org/drawingml/2006/main" name="1_Title slide">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Triangle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Pattern">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4_Blank Layouts">
  <a:themeElements>
    <a:clrScheme name="STFC Colours">
      <a:dk1>
        <a:sysClr val="windowText" lastClr="000000"/>
      </a:dk1>
      <a:lt1>
        <a:sysClr val="window" lastClr="FFFFFF"/>
      </a:lt1>
      <a:dk2>
        <a:srgbClr val="44546A"/>
      </a:dk2>
      <a:lt2>
        <a:srgbClr val="E7E6E6"/>
      </a:lt2>
      <a:accent1>
        <a:srgbClr val="1E5DF8"/>
      </a:accent1>
      <a:accent2>
        <a:srgbClr val="FF9D1B"/>
      </a:accent2>
      <a:accent3>
        <a:srgbClr val="003088"/>
      </a:accent3>
      <a:accent4>
        <a:srgbClr val="D77900"/>
      </a:accent4>
      <a:accent5>
        <a:srgbClr val="008AAD"/>
      </a:accent5>
      <a:accent6>
        <a:srgbClr val="3E863E"/>
      </a:accent6>
      <a:hlink>
        <a:srgbClr val="1E5DF8"/>
      </a:hlink>
      <a:folHlink>
        <a:srgbClr val="923D96"/>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C2453390EE4BA43A5D6133E94472E90" ma:contentTypeVersion="15" ma:contentTypeDescription="Create a new document." ma:contentTypeScope="" ma:versionID="bf9a459e8024347ae04296c47f65ae2e">
  <xsd:schema xmlns:xsd="http://www.w3.org/2001/XMLSchema" xmlns:xs="http://www.w3.org/2001/XMLSchema" xmlns:p="http://schemas.microsoft.com/office/2006/metadata/properties" xmlns:ns2="7a6c5452-7205-4e2c-a322-0d36e47a4095" xmlns:ns3="4367b676-3231-4229-b246-27e36f6a6ea0" targetNamespace="http://schemas.microsoft.com/office/2006/metadata/properties" ma:root="true" ma:fieldsID="0f8ea69ac4388d4ebd7708f2aa0601ea" ns2:_="" ns3:_="">
    <xsd:import namespace="7a6c5452-7205-4e2c-a322-0d36e47a4095"/>
    <xsd:import namespace="4367b676-3231-4229-b246-27e36f6a6ea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a6c5452-7205-4e2c-a322-0d36e47a409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internalName="MediaServiceAutoTags" ma:readOnly="true">
      <xsd:simpleType>
        <xsd:restriction base="dms:Text"/>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fe07c91c-676c-4292-ab42-0332d43006d1"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4367b676-3231-4229-b246-27e36f6a6ea0"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55bb8876-a7eb-42f8-850b-785a27f532ba}" ma:internalName="TaxCatchAll" ma:showField="CatchAllData" ma:web="4367b676-3231-4229-b246-27e36f6a6ea0">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4367b676-3231-4229-b246-27e36f6a6ea0" xsi:nil="true"/>
    <lcf76f155ced4ddcb4097134ff3c332f xmlns="7a6c5452-7205-4e2c-a322-0d36e47a4095">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1198689B-A5D0-4808-98CD-B31351CC1CA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a6c5452-7205-4e2c-a322-0d36e47a4095"/>
    <ds:schemaRef ds:uri="4367b676-3231-4229-b246-27e36f6a6ea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6435EA1-87F7-4138-8D7D-EAF93922084F}">
  <ds:schemaRefs>
    <ds:schemaRef ds:uri="http://schemas.microsoft.com/sharepoint/v3/contenttype/forms"/>
  </ds:schemaRefs>
</ds:datastoreItem>
</file>

<file path=customXml/itemProps3.xml><?xml version="1.0" encoding="utf-8"?>
<ds:datastoreItem xmlns:ds="http://schemas.openxmlformats.org/officeDocument/2006/customXml" ds:itemID="{11C07CB7-51EF-466B-89DC-FA27AC50FA39}">
  <ds:schemaRefs>
    <ds:schemaRef ds:uri="http://purl.org/dc/terms/"/>
    <ds:schemaRef ds:uri="http://purl.org/dc/dcmitype/"/>
    <ds:schemaRef ds:uri="http://schemas.microsoft.com/office/2006/metadata/properties"/>
    <ds:schemaRef ds:uri="http://www.w3.org/XML/1998/namespace"/>
    <ds:schemaRef ds:uri="http://schemas.microsoft.com/office/2006/documentManagement/types"/>
    <ds:schemaRef ds:uri="4367b676-3231-4229-b246-27e36f6a6ea0"/>
    <ds:schemaRef ds:uri="http://schemas.microsoft.com/office/infopath/2007/PartnerControls"/>
    <ds:schemaRef ds:uri="7a6c5452-7205-4e2c-a322-0d36e47a4095"/>
    <ds:schemaRef ds:uri="http://schemas.openxmlformats.org/package/2006/metadata/core-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580</TotalTime>
  <Words>457</Words>
  <Application>Microsoft Office PowerPoint</Application>
  <PresentationFormat>Widescreen</PresentationFormat>
  <Paragraphs>39</Paragraphs>
  <Slides>8</Slides>
  <Notes>1</Notes>
  <HiddenSlides>0</HiddenSlides>
  <MMClips>0</MMClips>
  <ScaleCrop>false</ScaleCrop>
  <HeadingPairs>
    <vt:vector size="6" baseType="variant">
      <vt:variant>
        <vt:lpstr>Fonts Used</vt:lpstr>
      </vt:variant>
      <vt:variant>
        <vt:i4>3</vt:i4>
      </vt:variant>
      <vt:variant>
        <vt:lpstr>Theme</vt:lpstr>
      </vt:variant>
      <vt:variant>
        <vt:i4>4</vt:i4>
      </vt:variant>
      <vt:variant>
        <vt:lpstr>Slide Titles</vt:lpstr>
      </vt:variant>
      <vt:variant>
        <vt:i4>8</vt:i4>
      </vt:variant>
    </vt:vector>
  </HeadingPairs>
  <TitlesOfParts>
    <vt:vector size="15" baseType="lpstr">
      <vt:lpstr>Calibri</vt:lpstr>
      <vt:lpstr>Arial</vt:lpstr>
      <vt:lpstr>Verdana</vt:lpstr>
      <vt:lpstr>1_Title slide</vt:lpstr>
      <vt:lpstr>2_Triangles</vt:lpstr>
      <vt:lpstr>3_Pattern</vt:lpstr>
      <vt:lpstr>4_Blank Layouts</vt:lpstr>
      <vt:lpstr>Group Name</vt:lpstr>
      <vt:lpstr>PowerPoint Presentation</vt:lpstr>
      <vt:lpstr>PowerPoint Presentation</vt:lpstr>
      <vt:lpstr>PowerPoint Presentation</vt:lpstr>
      <vt:lpstr>PowerPoint Presentation</vt:lpstr>
      <vt:lpstr>Acknowledgments</vt:lpstr>
      <vt:lpstr>GUI Demo</vt:lpstr>
      <vt:lpstr>PowerPoint Presentation</vt:lpstr>
    </vt:vector>
  </TitlesOfParts>
  <Company>Science and Technology Facilities Council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Richardson, Stephanie (STFC,RAL,ISIS)</dc:creator>
  <cp:lastModifiedBy>Burde, Mukta (-,RAL,ISIS)</cp:lastModifiedBy>
  <cp:revision>31</cp:revision>
  <dcterms:created xsi:type="dcterms:W3CDTF">2023-01-10T12:41:06Z</dcterms:created>
  <dcterms:modified xsi:type="dcterms:W3CDTF">2023-07-07T10:49:13Z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0x010100FC2453390EE4BA43A5D6133E94472E90</vt:lpwstr>
  </property>
</Properties>
</file>